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584200" rtl="0" fontAlgn="auto" latinLnBrk="0" hangingPunct="0">
      <a:lnSpc>
        <a:spcPct val="100000"/>
      </a:lnSpc>
      <a:spcBef>
        <a:spcPts val="1400"/>
      </a:spcBef>
      <a:spcAft>
        <a:spcPts val="0"/>
      </a:spcAft>
      <a:buClrTx/>
      <a:buSzTx/>
      <a:buFontTx/>
      <a:buNone/>
      <a:tabLst/>
      <a:defRPr kumimoji="0" sz="2800" b="0" i="1" u="none" strike="noStrike" cap="none" spc="28" normalizeH="0" baseline="0">
        <a:ln>
          <a:noFill/>
        </a:ln>
        <a:solidFill>
          <a:srgbClr val="5C5C5C"/>
        </a:solidFill>
        <a:effectLst/>
        <a:uFillTx/>
        <a:latin typeface="Iowan Old Style"/>
        <a:ea typeface="Iowan Old Style"/>
        <a:cs typeface="Iowan Old Style"/>
        <a:sym typeface="Iowan Old Style"/>
      </a:defRPr>
    </a:lvl1pPr>
    <a:lvl2pPr marL="0" marR="0" indent="342900" algn="l" defTabSz="584200" rtl="0" fontAlgn="auto" latinLnBrk="0" hangingPunct="0">
      <a:lnSpc>
        <a:spcPct val="100000"/>
      </a:lnSpc>
      <a:spcBef>
        <a:spcPts val="1400"/>
      </a:spcBef>
      <a:spcAft>
        <a:spcPts val="0"/>
      </a:spcAft>
      <a:buClrTx/>
      <a:buSzTx/>
      <a:buFontTx/>
      <a:buNone/>
      <a:tabLst/>
      <a:defRPr kumimoji="0" sz="2800" b="0" i="1" u="none" strike="noStrike" cap="none" spc="28" normalizeH="0" baseline="0">
        <a:ln>
          <a:noFill/>
        </a:ln>
        <a:solidFill>
          <a:srgbClr val="5C5C5C"/>
        </a:solidFill>
        <a:effectLst/>
        <a:uFillTx/>
        <a:latin typeface="Iowan Old Style"/>
        <a:ea typeface="Iowan Old Style"/>
        <a:cs typeface="Iowan Old Style"/>
        <a:sym typeface="Iowan Old Style"/>
      </a:defRPr>
    </a:lvl2pPr>
    <a:lvl3pPr marL="0" marR="0" indent="685800" algn="l" defTabSz="584200" rtl="0" fontAlgn="auto" latinLnBrk="0" hangingPunct="0">
      <a:lnSpc>
        <a:spcPct val="100000"/>
      </a:lnSpc>
      <a:spcBef>
        <a:spcPts val="1400"/>
      </a:spcBef>
      <a:spcAft>
        <a:spcPts val="0"/>
      </a:spcAft>
      <a:buClrTx/>
      <a:buSzTx/>
      <a:buFontTx/>
      <a:buNone/>
      <a:tabLst/>
      <a:defRPr kumimoji="0" sz="2800" b="0" i="1" u="none" strike="noStrike" cap="none" spc="28" normalizeH="0" baseline="0">
        <a:ln>
          <a:noFill/>
        </a:ln>
        <a:solidFill>
          <a:srgbClr val="5C5C5C"/>
        </a:solidFill>
        <a:effectLst/>
        <a:uFillTx/>
        <a:latin typeface="Iowan Old Style"/>
        <a:ea typeface="Iowan Old Style"/>
        <a:cs typeface="Iowan Old Style"/>
        <a:sym typeface="Iowan Old Style"/>
      </a:defRPr>
    </a:lvl3pPr>
    <a:lvl4pPr marL="0" marR="0" indent="1028700" algn="l" defTabSz="584200" rtl="0" fontAlgn="auto" latinLnBrk="0" hangingPunct="0">
      <a:lnSpc>
        <a:spcPct val="100000"/>
      </a:lnSpc>
      <a:spcBef>
        <a:spcPts val="1400"/>
      </a:spcBef>
      <a:spcAft>
        <a:spcPts val="0"/>
      </a:spcAft>
      <a:buClrTx/>
      <a:buSzTx/>
      <a:buFontTx/>
      <a:buNone/>
      <a:tabLst/>
      <a:defRPr kumimoji="0" sz="2800" b="0" i="1" u="none" strike="noStrike" cap="none" spc="28" normalizeH="0" baseline="0">
        <a:ln>
          <a:noFill/>
        </a:ln>
        <a:solidFill>
          <a:srgbClr val="5C5C5C"/>
        </a:solidFill>
        <a:effectLst/>
        <a:uFillTx/>
        <a:latin typeface="Iowan Old Style"/>
        <a:ea typeface="Iowan Old Style"/>
        <a:cs typeface="Iowan Old Style"/>
        <a:sym typeface="Iowan Old Style"/>
      </a:defRPr>
    </a:lvl4pPr>
    <a:lvl5pPr marL="0" marR="0" indent="1371600" algn="l" defTabSz="584200" rtl="0" fontAlgn="auto" latinLnBrk="0" hangingPunct="0">
      <a:lnSpc>
        <a:spcPct val="100000"/>
      </a:lnSpc>
      <a:spcBef>
        <a:spcPts val="1400"/>
      </a:spcBef>
      <a:spcAft>
        <a:spcPts val="0"/>
      </a:spcAft>
      <a:buClrTx/>
      <a:buSzTx/>
      <a:buFontTx/>
      <a:buNone/>
      <a:tabLst/>
      <a:defRPr kumimoji="0" sz="2800" b="0" i="1" u="none" strike="noStrike" cap="none" spc="28" normalizeH="0" baseline="0">
        <a:ln>
          <a:noFill/>
        </a:ln>
        <a:solidFill>
          <a:srgbClr val="5C5C5C"/>
        </a:solidFill>
        <a:effectLst/>
        <a:uFillTx/>
        <a:latin typeface="Iowan Old Style"/>
        <a:ea typeface="Iowan Old Style"/>
        <a:cs typeface="Iowan Old Style"/>
        <a:sym typeface="Iowan Old Style"/>
      </a:defRPr>
    </a:lvl5pPr>
    <a:lvl6pPr marL="0" marR="0" indent="1714500" algn="l" defTabSz="584200" rtl="0" fontAlgn="auto" latinLnBrk="0" hangingPunct="0">
      <a:lnSpc>
        <a:spcPct val="100000"/>
      </a:lnSpc>
      <a:spcBef>
        <a:spcPts val="1400"/>
      </a:spcBef>
      <a:spcAft>
        <a:spcPts val="0"/>
      </a:spcAft>
      <a:buClrTx/>
      <a:buSzTx/>
      <a:buFontTx/>
      <a:buNone/>
      <a:tabLst/>
      <a:defRPr kumimoji="0" sz="2800" b="0" i="1" u="none" strike="noStrike" cap="none" spc="28" normalizeH="0" baseline="0">
        <a:ln>
          <a:noFill/>
        </a:ln>
        <a:solidFill>
          <a:srgbClr val="5C5C5C"/>
        </a:solidFill>
        <a:effectLst/>
        <a:uFillTx/>
        <a:latin typeface="Iowan Old Style"/>
        <a:ea typeface="Iowan Old Style"/>
        <a:cs typeface="Iowan Old Style"/>
        <a:sym typeface="Iowan Old Style"/>
      </a:defRPr>
    </a:lvl6pPr>
    <a:lvl7pPr marL="0" marR="0" indent="2057400" algn="l" defTabSz="584200" rtl="0" fontAlgn="auto" latinLnBrk="0" hangingPunct="0">
      <a:lnSpc>
        <a:spcPct val="100000"/>
      </a:lnSpc>
      <a:spcBef>
        <a:spcPts val="1400"/>
      </a:spcBef>
      <a:spcAft>
        <a:spcPts val="0"/>
      </a:spcAft>
      <a:buClrTx/>
      <a:buSzTx/>
      <a:buFontTx/>
      <a:buNone/>
      <a:tabLst/>
      <a:defRPr kumimoji="0" sz="2800" b="0" i="1" u="none" strike="noStrike" cap="none" spc="28" normalizeH="0" baseline="0">
        <a:ln>
          <a:noFill/>
        </a:ln>
        <a:solidFill>
          <a:srgbClr val="5C5C5C"/>
        </a:solidFill>
        <a:effectLst/>
        <a:uFillTx/>
        <a:latin typeface="Iowan Old Style"/>
        <a:ea typeface="Iowan Old Style"/>
        <a:cs typeface="Iowan Old Style"/>
        <a:sym typeface="Iowan Old Style"/>
      </a:defRPr>
    </a:lvl7pPr>
    <a:lvl8pPr marL="0" marR="0" indent="2400300" algn="l" defTabSz="584200" rtl="0" fontAlgn="auto" latinLnBrk="0" hangingPunct="0">
      <a:lnSpc>
        <a:spcPct val="100000"/>
      </a:lnSpc>
      <a:spcBef>
        <a:spcPts val="1400"/>
      </a:spcBef>
      <a:spcAft>
        <a:spcPts val="0"/>
      </a:spcAft>
      <a:buClrTx/>
      <a:buSzTx/>
      <a:buFontTx/>
      <a:buNone/>
      <a:tabLst/>
      <a:defRPr kumimoji="0" sz="2800" b="0" i="1" u="none" strike="noStrike" cap="none" spc="28" normalizeH="0" baseline="0">
        <a:ln>
          <a:noFill/>
        </a:ln>
        <a:solidFill>
          <a:srgbClr val="5C5C5C"/>
        </a:solidFill>
        <a:effectLst/>
        <a:uFillTx/>
        <a:latin typeface="Iowan Old Style"/>
        <a:ea typeface="Iowan Old Style"/>
        <a:cs typeface="Iowan Old Style"/>
        <a:sym typeface="Iowan Old Style"/>
      </a:defRPr>
    </a:lvl8pPr>
    <a:lvl9pPr marL="0" marR="0" indent="2743200" algn="l" defTabSz="584200" rtl="0" fontAlgn="auto" latinLnBrk="0" hangingPunct="0">
      <a:lnSpc>
        <a:spcPct val="100000"/>
      </a:lnSpc>
      <a:spcBef>
        <a:spcPts val="1400"/>
      </a:spcBef>
      <a:spcAft>
        <a:spcPts val="0"/>
      </a:spcAft>
      <a:buClrTx/>
      <a:buSzTx/>
      <a:buFontTx/>
      <a:buNone/>
      <a:tabLst/>
      <a:defRPr kumimoji="0" sz="2800" b="0" i="1" u="none" strike="noStrike" cap="none" spc="28" normalizeH="0" baseline="0">
        <a:ln>
          <a:noFill/>
        </a:ln>
        <a:solidFill>
          <a:srgbClr val="5C5C5C"/>
        </a:solidFill>
        <a:effectLst/>
        <a:uFillTx/>
        <a:latin typeface="Iowan Old Style"/>
        <a:ea typeface="Iowan Old Style"/>
        <a:cs typeface="Iowan Old Style"/>
        <a:sym typeface="Iowan Old Style"/>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Iowan Old Style"/>
          <a:ea typeface="Iowan Old Style"/>
          <a:cs typeface="Iowan Old Style"/>
        </a:font>
        <a:srgbClr val="5C5C5C"/>
      </a:tcTxStyle>
      <a:tcStyle>
        <a:tcBdr>
          <a:left>
            <a:ln w="12700" cap="flat">
              <a:noFill/>
              <a:miter lim="400000"/>
            </a:ln>
          </a:left>
          <a:right>
            <a:ln w="12700" cap="flat">
              <a:noFill/>
              <a:miter lim="400000"/>
            </a:ln>
          </a:right>
          <a:top>
            <a:ln w="12700" cap="flat">
              <a:solidFill>
                <a:srgbClr val="5C5C5C"/>
              </a:solidFill>
              <a:prstDash val="solid"/>
              <a:miter lim="400000"/>
            </a:ln>
          </a:top>
          <a:bottom>
            <a:ln w="12700" cap="flat">
              <a:solidFill>
                <a:srgbClr val="5C5C5C"/>
              </a:solidFill>
              <a:prstDash val="solid"/>
              <a:miter lim="400000"/>
            </a:ln>
          </a:bottom>
          <a:insideH>
            <a:ln w="12700" cap="flat">
              <a:solidFill>
                <a:srgbClr val="5C5C5C"/>
              </a:solidFill>
              <a:prstDash val="solid"/>
              <a:miter lim="400000"/>
            </a:ln>
          </a:insideH>
          <a:insideV>
            <a:ln w="12700" cap="flat">
              <a:noFill/>
              <a:miter lim="400000"/>
            </a:ln>
          </a:insideV>
        </a:tcBdr>
        <a:fill>
          <a:noFill/>
        </a:fill>
      </a:tcStyle>
    </a:wholeTbl>
    <a:band2H>
      <a:tcTxStyle/>
      <a:tcStyle>
        <a:tcBdr/>
        <a:fill>
          <a:solidFill>
            <a:srgbClr val="CBCBCB">
              <a:alpha val="25000"/>
            </a:srgbClr>
          </a:solidFill>
        </a:fill>
      </a:tcStyle>
    </a:band2H>
    <a:firstCol>
      <a:tcTxStyle b="off" i="off">
        <a:font>
          <a:latin typeface="DIN Alternate"/>
          <a:ea typeface="DIN Alternate"/>
          <a:cs typeface="DIN Alternate"/>
        </a:font>
        <a:srgbClr val="5C5C5C"/>
      </a:tcTxStyle>
      <a:tcStyle>
        <a:tcBdr>
          <a:left>
            <a:ln w="12700" cap="flat">
              <a:noFill/>
              <a:miter lim="400000"/>
            </a:ln>
          </a:left>
          <a:right>
            <a:ln w="12700" cap="flat">
              <a:noFill/>
              <a:miter lim="400000"/>
            </a:ln>
          </a:right>
          <a:top>
            <a:ln w="12700" cap="flat">
              <a:solidFill>
                <a:srgbClr val="5C5C5C"/>
              </a:solidFill>
              <a:prstDash val="solid"/>
              <a:miter lim="400000"/>
            </a:ln>
          </a:top>
          <a:bottom>
            <a:ln w="12700" cap="flat">
              <a:solidFill>
                <a:srgbClr val="5C5C5C"/>
              </a:solidFill>
              <a:prstDash val="solid"/>
              <a:miter lim="400000"/>
            </a:ln>
          </a:bottom>
          <a:insideH>
            <a:ln w="12700" cap="flat">
              <a:solidFill>
                <a:srgbClr val="5C5C5C"/>
              </a:solidFill>
              <a:prstDash val="solid"/>
              <a:miter lim="400000"/>
            </a:ln>
          </a:insideH>
          <a:insideV>
            <a:ln w="12700" cap="flat">
              <a:noFill/>
              <a:miter lim="400000"/>
            </a:ln>
          </a:insideV>
        </a:tcBdr>
        <a:fill>
          <a:solidFill>
            <a:srgbClr val="CBCBCB">
              <a:alpha val="36000"/>
            </a:srgbClr>
          </a:solidFill>
        </a:fill>
      </a:tcStyle>
    </a:firstCol>
    <a:lastRow>
      <a:tcTxStyle b="off" i="off">
        <a:font>
          <a:latin typeface="DIN Alternate"/>
          <a:ea typeface="DIN Alternate"/>
          <a:cs typeface="DIN Alternate"/>
        </a:font>
        <a:srgbClr val="5C5C5C"/>
      </a:tcTxStyle>
      <a:tcStyle>
        <a:tcBdr>
          <a:left>
            <a:ln w="12700" cap="flat">
              <a:noFill/>
              <a:miter lim="400000"/>
            </a:ln>
          </a:left>
          <a:right>
            <a:ln w="12700" cap="flat">
              <a:noFill/>
              <a:miter lim="400000"/>
            </a:ln>
          </a:right>
          <a:top>
            <a:ln w="12700" cap="flat">
              <a:solidFill>
                <a:srgbClr val="5C5C5C"/>
              </a:solidFill>
              <a:prstDash val="solid"/>
              <a:miter lim="400000"/>
            </a:ln>
          </a:top>
          <a:bottom>
            <a:ln w="12700" cap="flat">
              <a:noFill/>
              <a:miter lim="400000"/>
            </a:ln>
          </a:bottom>
          <a:insideH>
            <a:ln w="12700" cap="flat">
              <a:solidFill>
                <a:srgbClr val="5C5C5C"/>
              </a:solidFill>
              <a:prstDash val="solid"/>
              <a:miter lim="400000"/>
            </a:ln>
          </a:insideH>
          <a:insideV>
            <a:ln w="12700" cap="flat">
              <a:noFill/>
              <a:miter lim="400000"/>
            </a:ln>
          </a:insideV>
        </a:tcBdr>
        <a:fill>
          <a:noFill/>
        </a:fill>
      </a:tcStyle>
    </a:lastRow>
    <a:firstRow>
      <a:tcTxStyle b="off" i="off">
        <a:font>
          <a:latin typeface="DIN Alternate"/>
          <a:ea typeface="DIN Alternate"/>
          <a:cs typeface="DIN Alternate"/>
        </a:font>
        <a:srgbClr val="FFFFFF"/>
      </a:tcTxStyle>
      <a:tcStyle>
        <a:tcBdr>
          <a:left>
            <a:ln w="12700" cap="flat">
              <a:noFill/>
              <a:miter lim="400000"/>
            </a:ln>
          </a:left>
          <a:right>
            <a:ln w="12700" cap="flat">
              <a:noFill/>
              <a:miter lim="400000"/>
            </a:ln>
          </a:right>
          <a:top>
            <a:ln w="12700" cap="flat">
              <a:noFill/>
              <a:miter lim="400000"/>
            </a:ln>
          </a:top>
          <a:bottom>
            <a:ln w="0" cap="flat">
              <a:noFill/>
              <a:miter lim="400000"/>
            </a:ln>
          </a:bottom>
          <a:insideH>
            <a:ln w="12700" cap="flat">
              <a:solidFill>
                <a:srgbClr val="EBEBEB"/>
              </a:solidFill>
              <a:prstDash val="solid"/>
              <a:miter lim="400000"/>
            </a:ln>
          </a:insideH>
          <a:insideV>
            <a:ln w="12700" cap="flat">
              <a:noFill/>
              <a:miter lim="400000"/>
            </a:ln>
          </a:insideV>
        </a:tcBdr>
        <a:fill>
          <a:solidFill>
            <a:schemeClr val="accent1">
              <a:hueOff val="-522454"/>
              <a:satOff val="1153"/>
              <a:lumOff val="13444"/>
            </a:schemeClr>
          </a:solidFill>
        </a:fill>
      </a:tcStyle>
    </a:firstRow>
  </a:tblStyle>
  <a:tblStyle styleId="{C7B018BB-80A7-4F77-B60F-C8B233D01FF8}" styleName="">
    <a:tblBg/>
    <a:wholeTbl>
      <a:tcTxStyle b="off" i="off">
        <a:font>
          <a:latin typeface="Iowan Old Style"/>
          <a:ea typeface="Iowan Old Style"/>
          <a:cs typeface="Iowan Old Style"/>
        </a:font>
        <a:schemeClr val="accent2">
          <a:satOff val="-3676"/>
          <a:lumOff val="-12171"/>
        </a:schemeClr>
      </a:tcTxStyle>
      <a:tcStyle>
        <a:tcBdr>
          <a:left>
            <a:ln w="12700" cap="flat">
              <a:solidFill>
                <a:srgbClr val="808251"/>
              </a:solidFill>
              <a:prstDash val="solid"/>
              <a:miter lim="400000"/>
            </a:ln>
          </a:left>
          <a:right>
            <a:ln w="12700" cap="flat">
              <a:solidFill>
                <a:srgbClr val="808251"/>
              </a:solidFill>
              <a:prstDash val="solid"/>
              <a:miter lim="400000"/>
            </a:ln>
          </a:right>
          <a:top>
            <a:ln w="12700" cap="flat">
              <a:solidFill>
                <a:srgbClr val="808251"/>
              </a:solidFill>
              <a:prstDash val="solid"/>
              <a:miter lim="400000"/>
            </a:ln>
          </a:top>
          <a:bottom>
            <a:ln w="12700" cap="flat">
              <a:solidFill>
                <a:srgbClr val="808251"/>
              </a:solidFill>
              <a:prstDash val="solid"/>
              <a:miter lim="400000"/>
            </a:ln>
          </a:bottom>
          <a:insideH>
            <a:ln w="12700" cap="flat">
              <a:solidFill>
                <a:srgbClr val="808251"/>
              </a:solidFill>
              <a:prstDash val="solid"/>
              <a:miter lim="400000"/>
            </a:ln>
          </a:insideH>
          <a:insideV>
            <a:ln w="12700" cap="flat">
              <a:solidFill>
                <a:srgbClr val="808251"/>
              </a:solidFill>
              <a:prstDash val="solid"/>
              <a:miter lim="400000"/>
            </a:ln>
          </a:insideV>
        </a:tcBdr>
        <a:fill>
          <a:noFill/>
        </a:fill>
      </a:tcStyle>
    </a:wholeTbl>
    <a:band2H>
      <a:tcTxStyle/>
      <a:tcStyle>
        <a:tcBdr/>
        <a:fill>
          <a:solidFill>
            <a:srgbClr val="A8A861">
              <a:alpha val="27000"/>
            </a:srgbClr>
          </a:solidFill>
        </a:fill>
      </a:tcStyle>
    </a:band2H>
    <a:firstCol>
      <a:tcTxStyle b="off" i="off">
        <a:font>
          <a:latin typeface="DIN Alternate"/>
          <a:ea typeface="DIN Alternate"/>
          <a:cs typeface="DIN Alternate"/>
        </a:font>
        <a:srgbClr val="FFFFFF"/>
      </a:tcTxStyle>
      <a:tcStyle>
        <a:tcBdr>
          <a:left>
            <a:ln w="12700" cap="flat">
              <a:solidFill>
                <a:srgbClr val="808251"/>
              </a:solidFill>
              <a:prstDash val="solid"/>
              <a:miter lim="400000"/>
            </a:ln>
          </a:left>
          <a:right>
            <a:ln w="12700" cap="flat">
              <a:solidFill>
                <a:srgbClr val="808251"/>
              </a:solidFill>
              <a:prstDash val="solid"/>
              <a:miter lim="400000"/>
            </a:ln>
          </a:right>
          <a:top>
            <a:ln w="12700" cap="flat">
              <a:solidFill>
                <a:srgbClr val="808251"/>
              </a:solidFill>
              <a:prstDash val="solid"/>
              <a:miter lim="400000"/>
            </a:ln>
          </a:top>
          <a:bottom>
            <a:ln w="12700" cap="flat">
              <a:solidFill>
                <a:srgbClr val="808251"/>
              </a:solidFill>
              <a:prstDash val="solid"/>
              <a:miter lim="400000"/>
            </a:ln>
          </a:bottom>
          <a:insideH>
            <a:ln w="12700" cap="flat">
              <a:solidFill>
                <a:srgbClr val="808251"/>
              </a:solidFill>
              <a:prstDash val="solid"/>
              <a:miter lim="400000"/>
            </a:ln>
          </a:insideH>
          <a:insideV>
            <a:ln w="12700" cap="flat">
              <a:solidFill>
                <a:srgbClr val="808251"/>
              </a:solidFill>
              <a:prstDash val="solid"/>
              <a:miter lim="400000"/>
            </a:ln>
          </a:insideV>
        </a:tcBdr>
        <a:fill>
          <a:solidFill>
            <a:srgbClr val="8F9541">
              <a:alpha val="75000"/>
            </a:srgbClr>
          </a:solidFill>
        </a:fill>
      </a:tcStyle>
    </a:firstCol>
    <a:lastRow>
      <a:tcTxStyle b="off" i="off">
        <a:font>
          <a:latin typeface="DIN Alternate"/>
          <a:ea typeface="DIN Alternate"/>
          <a:cs typeface="DIN Alternate"/>
        </a:font>
        <a:schemeClr val="accent2">
          <a:satOff val="-3676"/>
          <a:lumOff val="-12171"/>
        </a:schemeClr>
      </a:tcTxStyle>
      <a:tcStyle>
        <a:tcBdr>
          <a:left>
            <a:ln w="12700" cap="flat">
              <a:solidFill>
                <a:srgbClr val="808251"/>
              </a:solidFill>
              <a:prstDash val="solid"/>
              <a:miter lim="400000"/>
            </a:ln>
          </a:left>
          <a:right>
            <a:ln w="12700" cap="flat">
              <a:solidFill>
                <a:srgbClr val="808251"/>
              </a:solidFill>
              <a:prstDash val="solid"/>
              <a:miter lim="400000"/>
            </a:ln>
          </a:right>
          <a:top>
            <a:ln w="50800" cap="flat">
              <a:solidFill>
                <a:srgbClr val="808251"/>
              </a:solidFill>
              <a:prstDash val="solid"/>
              <a:miter lim="400000"/>
            </a:ln>
          </a:top>
          <a:bottom>
            <a:ln w="12700" cap="flat">
              <a:solidFill>
                <a:srgbClr val="808251"/>
              </a:solidFill>
              <a:prstDash val="solid"/>
              <a:miter lim="400000"/>
            </a:ln>
          </a:bottom>
          <a:insideH>
            <a:ln w="12700" cap="flat">
              <a:solidFill>
                <a:srgbClr val="808251"/>
              </a:solidFill>
              <a:prstDash val="solid"/>
              <a:miter lim="400000"/>
            </a:ln>
          </a:insideH>
          <a:insideV>
            <a:ln w="12700" cap="flat">
              <a:solidFill>
                <a:srgbClr val="808251"/>
              </a:solidFill>
              <a:prstDash val="solid"/>
              <a:miter lim="400000"/>
            </a:ln>
          </a:insideV>
        </a:tcBdr>
        <a:fill>
          <a:noFill/>
        </a:fill>
      </a:tcStyle>
    </a:lastRow>
    <a:firstRow>
      <a:tcTxStyle b="off" i="off">
        <a:font>
          <a:latin typeface="DIN Alternate"/>
          <a:ea typeface="DIN Alternate"/>
          <a:cs typeface="DIN Alternate"/>
        </a:font>
        <a:srgbClr val="FFFFFF"/>
      </a:tcTxStyle>
      <a:tcStyle>
        <a:tcBdr>
          <a:left>
            <a:ln w="12700" cap="flat">
              <a:solidFill>
                <a:srgbClr val="808251"/>
              </a:solidFill>
              <a:prstDash val="solid"/>
              <a:miter lim="400000"/>
            </a:ln>
          </a:left>
          <a:right>
            <a:ln w="12700" cap="flat">
              <a:solidFill>
                <a:srgbClr val="808251"/>
              </a:solidFill>
              <a:prstDash val="solid"/>
              <a:miter lim="400000"/>
            </a:ln>
          </a:right>
          <a:top>
            <a:ln w="12700" cap="flat">
              <a:solidFill>
                <a:srgbClr val="808251"/>
              </a:solidFill>
              <a:prstDash val="solid"/>
              <a:miter lim="400000"/>
            </a:ln>
          </a:top>
          <a:bottom>
            <a:ln w="12700" cap="flat">
              <a:solidFill>
                <a:srgbClr val="808251"/>
              </a:solidFill>
              <a:prstDash val="solid"/>
              <a:miter lim="400000"/>
            </a:ln>
          </a:bottom>
          <a:insideH>
            <a:ln w="12700" cap="flat">
              <a:solidFill>
                <a:srgbClr val="808251"/>
              </a:solidFill>
              <a:prstDash val="solid"/>
              <a:miter lim="400000"/>
            </a:ln>
          </a:insideH>
          <a:insideV>
            <a:ln w="12700" cap="flat">
              <a:solidFill>
                <a:srgbClr val="808251"/>
              </a:solidFill>
              <a:prstDash val="solid"/>
              <a:miter lim="400000"/>
            </a:ln>
          </a:insideV>
        </a:tcBdr>
        <a:fill>
          <a:solidFill>
            <a:srgbClr val="8F9541">
              <a:alpha val="75000"/>
            </a:srgbClr>
          </a:solidFill>
        </a:fill>
      </a:tcStyle>
    </a:firstRow>
  </a:tblStyle>
  <a:tblStyle styleId="{EEE7283C-3CF3-47DC-8721-378D4A62B228}" styleName="">
    <a:tblBg/>
    <a:wholeTbl>
      <a:tcTxStyle b="off" i="off">
        <a:font>
          <a:latin typeface="Iowan Old Style"/>
          <a:ea typeface="Iowan Old Style"/>
          <a:cs typeface="Iowan Old Style"/>
        </a:font>
        <a:srgbClr val="FFFFFF"/>
      </a:tcTxStyle>
      <a:tcStyle>
        <a:tcBdr>
          <a:left>
            <a:ln w="12700" cap="flat">
              <a:noFill/>
              <a:miter lim="400000"/>
            </a:ln>
          </a:left>
          <a:right>
            <a:ln w="12700" cap="flat">
              <a:noFill/>
              <a:miter lim="400000"/>
            </a:ln>
          </a:right>
          <a:top>
            <a:ln w="12700" cap="flat">
              <a:solidFill>
                <a:srgbClr val="FFFDEF"/>
              </a:solidFill>
              <a:prstDash val="solid"/>
              <a:miter lim="400000"/>
            </a:ln>
          </a:top>
          <a:bottom>
            <a:ln w="12700" cap="flat">
              <a:solidFill>
                <a:srgbClr val="FFFDEF"/>
              </a:solidFill>
              <a:prstDash val="solid"/>
              <a:miter lim="400000"/>
            </a:ln>
          </a:bottom>
          <a:insideH>
            <a:ln w="12700" cap="flat">
              <a:solidFill>
                <a:srgbClr val="FFFDEF"/>
              </a:solidFill>
              <a:prstDash val="solid"/>
              <a:miter lim="400000"/>
            </a:ln>
          </a:insideH>
          <a:insideV>
            <a:ln w="12700" cap="flat">
              <a:noFill/>
              <a:miter lim="400000"/>
            </a:ln>
          </a:insideV>
        </a:tcBdr>
        <a:fill>
          <a:noFill/>
        </a:fill>
      </a:tcStyle>
    </a:wholeTbl>
    <a:band2H>
      <a:tcTxStyle/>
      <a:tcStyle>
        <a:tcBdr/>
        <a:fill>
          <a:solidFill>
            <a:srgbClr val="A8A861">
              <a:alpha val="27000"/>
            </a:srgbClr>
          </a:solidFill>
        </a:fill>
      </a:tcStyle>
    </a:band2H>
    <a:firstCol>
      <a:tcTxStyle b="off" i="off">
        <a:font>
          <a:latin typeface="DIN Alternate"/>
          <a:ea typeface="DIN Alternate"/>
          <a:cs typeface="DIN Alternate"/>
        </a:font>
        <a:srgbClr val="FFFFFF"/>
      </a:tcTxStyle>
      <a:tcStyle>
        <a:tcBdr>
          <a:left>
            <a:ln w="12700" cap="flat">
              <a:solidFill>
                <a:srgbClr val="FFFDEF"/>
              </a:solidFill>
              <a:prstDash val="solid"/>
              <a:miter lim="400000"/>
            </a:ln>
          </a:left>
          <a:right>
            <a:ln w="12700" cap="flat">
              <a:solidFill>
                <a:srgbClr val="FFFDEF"/>
              </a:solidFill>
              <a:prstDash val="solid"/>
              <a:miter lim="400000"/>
            </a:ln>
          </a:right>
          <a:top>
            <a:ln w="12700" cap="flat">
              <a:solidFill>
                <a:srgbClr val="FFFDEF"/>
              </a:solidFill>
              <a:prstDash val="solid"/>
              <a:miter lim="400000"/>
            </a:ln>
          </a:top>
          <a:bottom>
            <a:ln w="12700" cap="flat">
              <a:solidFill>
                <a:srgbClr val="FFFDEF"/>
              </a:solidFill>
              <a:prstDash val="solid"/>
              <a:miter lim="400000"/>
            </a:ln>
          </a:bottom>
          <a:insideH>
            <a:ln w="12700" cap="flat">
              <a:solidFill>
                <a:srgbClr val="FFFDEF"/>
              </a:solidFill>
              <a:prstDash val="solid"/>
              <a:miter lim="400000"/>
            </a:ln>
          </a:insideH>
          <a:insideV>
            <a:ln w="12700" cap="flat">
              <a:noFill/>
              <a:miter lim="400000"/>
            </a:ln>
          </a:insideV>
        </a:tcBdr>
        <a:fill>
          <a:noFill/>
        </a:fill>
      </a:tcStyle>
    </a:firstCol>
    <a:lastRow>
      <a:tcTxStyle b="off" i="off">
        <a:font>
          <a:latin typeface="DIN Alternate"/>
          <a:ea typeface="DIN Alternate"/>
          <a:cs typeface="DIN Alternate"/>
        </a:font>
        <a:srgbClr val="FFFFFF"/>
      </a:tcTxStyle>
      <a:tcStyle>
        <a:tcBdr>
          <a:left>
            <a:ln w="12700" cap="flat">
              <a:noFill/>
              <a:miter lim="400000"/>
            </a:ln>
          </a:left>
          <a:right>
            <a:ln w="12700" cap="flat">
              <a:noFill/>
              <a:miter lim="400000"/>
            </a:ln>
          </a:right>
          <a:top>
            <a:ln w="12700" cap="flat">
              <a:solidFill>
                <a:srgbClr val="FFFDEF"/>
              </a:solidFill>
              <a:prstDash val="solid"/>
              <a:miter lim="400000"/>
            </a:ln>
          </a:top>
          <a:bottom>
            <a:ln w="12700" cap="flat">
              <a:solidFill>
                <a:srgbClr val="FFFDEF"/>
              </a:solidFill>
              <a:prstDash val="solid"/>
              <a:miter lim="400000"/>
            </a:ln>
          </a:bottom>
          <a:insideH>
            <a:ln w="12700" cap="flat">
              <a:solidFill>
                <a:srgbClr val="FFFDEF"/>
              </a:solidFill>
              <a:prstDash val="solid"/>
              <a:miter lim="400000"/>
            </a:ln>
          </a:insideH>
          <a:insideV>
            <a:ln w="12700" cap="flat">
              <a:noFill/>
              <a:miter lim="400000"/>
            </a:ln>
          </a:insideV>
        </a:tcBdr>
        <a:fill>
          <a:noFill/>
        </a:fill>
      </a:tcStyle>
    </a:lastRow>
    <a:firstRow>
      <a:tcTxStyle b="off" i="off">
        <a:font>
          <a:latin typeface="DIN Alternate"/>
          <a:ea typeface="DIN Alternate"/>
          <a:cs typeface="DIN Alternate"/>
        </a:font>
        <a:srgbClr val="FFFFFF"/>
      </a:tcTxStyle>
      <a:tcStyle>
        <a:tcBdr>
          <a:left>
            <a:ln w="12700" cap="flat">
              <a:noFill/>
              <a:miter lim="400000"/>
            </a:ln>
          </a:left>
          <a:right>
            <a:ln w="12700" cap="flat">
              <a:noFill/>
              <a:miter lim="400000"/>
            </a:ln>
          </a:right>
          <a:top>
            <a:ln w="12700" cap="flat">
              <a:solidFill>
                <a:srgbClr val="FFFDEF"/>
              </a:solidFill>
              <a:prstDash val="solid"/>
              <a:miter lim="400000"/>
            </a:ln>
          </a:top>
          <a:bottom>
            <a:ln w="12700" cap="flat">
              <a:solidFill>
                <a:srgbClr val="FFFDEF"/>
              </a:solidFill>
              <a:prstDash val="solid"/>
              <a:miter lim="400000"/>
            </a:ln>
          </a:bottom>
          <a:insideH>
            <a:ln w="12700" cap="flat">
              <a:solidFill>
                <a:srgbClr val="FFFDEF"/>
              </a:solidFill>
              <a:prstDash val="solid"/>
              <a:miter lim="400000"/>
            </a:ln>
          </a:insideH>
          <a:insideV>
            <a:ln w="12700" cap="flat">
              <a:noFill/>
              <a:miter lim="400000"/>
            </a:ln>
          </a:insideV>
        </a:tcBdr>
        <a:fill>
          <a:noFill/>
        </a:fill>
      </a:tcStyle>
    </a:firstRow>
  </a:tblStyle>
  <a:tblStyle styleId="{CF821DB8-F4EB-4A41-A1BA-3FCAFE7338EE}" styleName="">
    <a:tblBg/>
    <a:wholeTbl>
      <a:tcTxStyle b="off" i="off">
        <a:font>
          <a:latin typeface="Iowan Old Style"/>
          <a:ea typeface="Iowan Old Style"/>
          <a:cs typeface="Iowan Old Style"/>
        </a:font>
        <a:srgbClr val="5C5C5C"/>
      </a:tcTxStyle>
      <a:tcStyle>
        <a:tcBdr>
          <a:left>
            <a:ln w="12700" cap="flat">
              <a:noFill/>
              <a:miter lim="400000"/>
            </a:ln>
          </a:left>
          <a:right>
            <a:ln w="12700" cap="flat">
              <a:noFill/>
              <a:miter lim="400000"/>
            </a:ln>
          </a:right>
          <a:top>
            <a:ln w="25400" cap="flat">
              <a:solidFill>
                <a:schemeClr val="accent3">
                  <a:hueOff val="-256224"/>
                  <a:satOff val="-13732"/>
                  <a:lumOff val="-19712"/>
                  <a:alpha val="61000"/>
                </a:schemeClr>
              </a:solidFill>
              <a:prstDash val="solid"/>
              <a:miter lim="400000"/>
            </a:ln>
          </a:top>
          <a:bottom>
            <a:ln w="25400" cap="flat">
              <a:solidFill>
                <a:schemeClr val="accent3">
                  <a:hueOff val="-256224"/>
                  <a:satOff val="-13732"/>
                  <a:lumOff val="-19712"/>
                  <a:alpha val="61000"/>
                </a:schemeClr>
              </a:solidFill>
              <a:prstDash val="solid"/>
              <a:miter lim="400000"/>
            </a:ln>
          </a:bottom>
          <a:insideH>
            <a:ln w="25400" cap="flat">
              <a:solidFill>
                <a:schemeClr val="accent3">
                  <a:hueOff val="-256224"/>
                  <a:satOff val="-13732"/>
                  <a:lumOff val="-19712"/>
                  <a:alpha val="61000"/>
                </a:schemeClr>
              </a:solidFill>
              <a:prstDash val="solid"/>
              <a:miter lim="400000"/>
            </a:ln>
          </a:insideH>
          <a:insideV>
            <a:ln w="12700" cap="flat">
              <a:noFill/>
              <a:miter lim="400000"/>
            </a:ln>
          </a:insideV>
        </a:tcBdr>
        <a:fill>
          <a:noFill/>
        </a:fill>
      </a:tcStyle>
    </a:wholeTbl>
    <a:band2H>
      <a:tcTxStyle/>
      <a:tcStyle>
        <a:tcBdr/>
        <a:fill>
          <a:solidFill>
            <a:srgbClr val="CBCBCB">
              <a:alpha val="36000"/>
            </a:srgbClr>
          </a:solidFill>
        </a:fill>
      </a:tcStyle>
    </a:band2H>
    <a:firstCol>
      <a:tcTxStyle b="off" i="off">
        <a:font>
          <a:latin typeface="DIN Alternate"/>
          <a:ea typeface="DIN Alternate"/>
          <a:cs typeface="DIN Alternate"/>
        </a:font>
        <a:srgbClr val="5C5C5C"/>
      </a:tcTxStyle>
      <a:tcStyle>
        <a:tcBdr>
          <a:left>
            <a:ln w="12700" cap="flat">
              <a:noFill/>
              <a:miter lim="400000"/>
            </a:ln>
          </a:left>
          <a:right>
            <a:ln w="25400" cap="flat">
              <a:solidFill>
                <a:schemeClr val="accent3">
                  <a:hueOff val="-256224"/>
                  <a:satOff val="-13732"/>
                  <a:lumOff val="-19712"/>
                  <a:alpha val="61000"/>
                </a:schemeClr>
              </a:solidFill>
              <a:prstDash val="solid"/>
              <a:miter lim="400000"/>
            </a:ln>
          </a:right>
          <a:top>
            <a:ln w="25400" cap="flat">
              <a:solidFill>
                <a:schemeClr val="accent3">
                  <a:hueOff val="-256224"/>
                  <a:satOff val="-13732"/>
                  <a:lumOff val="-19712"/>
                  <a:alpha val="61000"/>
                </a:schemeClr>
              </a:solidFill>
              <a:prstDash val="solid"/>
              <a:miter lim="400000"/>
            </a:ln>
          </a:top>
          <a:bottom>
            <a:ln w="25400" cap="flat">
              <a:solidFill>
                <a:schemeClr val="accent3">
                  <a:hueOff val="-256224"/>
                  <a:satOff val="-13732"/>
                  <a:lumOff val="-19712"/>
                  <a:alpha val="61000"/>
                </a:schemeClr>
              </a:solidFill>
              <a:prstDash val="solid"/>
              <a:miter lim="400000"/>
            </a:ln>
          </a:bottom>
          <a:insideH>
            <a:ln w="25400" cap="flat">
              <a:solidFill>
                <a:schemeClr val="accent3">
                  <a:hueOff val="-256224"/>
                  <a:satOff val="-13732"/>
                  <a:lumOff val="-19712"/>
                  <a:alpha val="61000"/>
                </a:schemeClr>
              </a:solidFill>
              <a:prstDash val="solid"/>
              <a:miter lim="400000"/>
            </a:ln>
          </a:insideH>
          <a:insideV>
            <a:ln w="12700" cap="flat">
              <a:noFill/>
              <a:miter lim="400000"/>
            </a:ln>
          </a:insideV>
        </a:tcBdr>
        <a:fill>
          <a:noFill/>
        </a:fill>
      </a:tcStyle>
    </a:firstCol>
    <a:lastRow>
      <a:tcTxStyle b="off" i="off">
        <a:font>
          <a:latin typeface="DIN Alternate"/>
          <a:ea typeface="DIN Alternate"/>
          <a:cs typeface="DIN Alternate"/>
        </a:font>
        <a:srgbClr val="FFFFFF"/>
      </a:tcTxStyle>
      <a:tcStyle>
        <a:tcBdr>
          <a:left>
            <a:ln w="12700" cap="flat">
              <a:noFill/>
              <a:miter lim="400000"/>
            </a:ln>
          </a:left>
          <a:right>
            <a:ln w="12700" cap="flat">
              <a:noFill/>
              <a:miter lim="400000"/>
            </a:ln>
          </a:right>
          <a:top>
            <a:ln w="25400" cap="flat">
              <a:solidFill>
                <a:schemeClr val="accent3">
                  <a:hueOff val="-256224"/>
                  <a:satOff val="-13732"/>
                  <a:lumOff val="-19712"/>
                  <a:alpha val="61000"/>
                </a:schemeClr>
              </a:solidFill>
              <a:prstDash val="solid"/>
              <a:miter lim="400000"/>
            </a:ln>
          </a:top>
          <a:bottom>
            <a:ln w="12700" cap="flat">
              <a:noFill/>
              <a:miter lim="400000"/>
            </a:ln>
          </a:bottom>
          <a:insideH>
            <a:ln w="25400" cap="flat">
              <a:solidFill>
                <a:schemeClr val="accent3">
                  <a:hueOff val="-256224"/>
                  <a:satOff val="-13732"/>
                  <a:lumOff val="-19712"/>
                  <a:alpha val="61000"/>
                </a:schemeClr>
              </a:solidFill>
              <a:prstDash val="solid"/>
              <a:miter lim="400000"/>
            </a:ln>
          </a:insideH>
          <a:insideV>
            <a:ln w="12700" cap="flat">
              <a:noFill/>
              <a:miter lim="400000"/>
            </a:ln>
          </a:insideV>
        </a:tcBdr>
        <a:fill>
          <a:noFill/>
        </a:fill>
      </a:tcStyle>
    </a:lastRow>
    <a:firstRow>
      <a:tcTxStyle b="off" i="off">
        <a:font>
          <a:latin typeface="DIN Alternate"/>
          <a:ea typeface="DIN Alternate"/>
          <a:cs typeface="DIN Alternate"/>
        </a:font>
        <a:srgbClr val="FFFFFF"/>
      </a:tcTxStyle>
      <a:tcStyle>
        <a:tcBdr>
          <a:left>
            <a:ln w="12700" cap="flat">
              <a:noFill/>
              <a:miter lim="400000"/>
            </a:ln>
          </a:left>
          <a:right>
            <a:ln w="12700" cap="flat">
              <a:noFill/>
              <a:miter lim="400000"/>
            </a:ln>
          </a:right>
          <a:top>
            <a:ln w="12700" cap="flat">
              <a:noFill/>
              <a:miter lim="400000"/>
            </a:ln>
          </a:top>
          <a:bottom>
            <a:ln w="25400" cap="flat">
              <a:solidFill>
                <a:schemeClr val="accent3">
                  <a:hueOff val="-256224"/>
                  <a:satOff val="-13732"/>
                  <a:lumOff val="-19712"/>
                  <a:alpha val="61000"/>
                </a:schemeClr>
              </a:solidFill>
              <a:prstDash val="solid"/>
              <a:miter lim="400000"/>
            </a:ln>
          </a:bottom>
          <a:insideH>
            <a:ln w="25400" cap="flat">
              <a:solidFill>
                <a:schemeClr val="accent3">
                  <a:hueOff val="-256224"/>
                  <a:satOff val="-13732"/>
                  <a:lumOff val="-19712"/>
                  <a:alpha val="61000"/>
                </a:schemeClr>
              </a:solidFill>
              <a:prstDash val="solid"/>
              <a:miter lim="400000"/>
            </a:ln>
          </a:insideH>
          <a:insideV>
            <a:ln w="12700" cap="flat">
              <a:noFill/>
              <a:miter lim="400000"/>
            </a:ln>
          </a:insideV>
        </a:tcBdr>
        <a:fill>
          <a:noFill/>
        </a:fill>
      </a:tcStyle>
    </a:firstRow>
  </a:tblStyle>
  <a:tblStyle styleId="{33BA23B1-9221-436E-865A-0063620EA4FD}" styleName="">
    <a:tblBg/>
    <a:wholeTbl>
      <a:tcTxStyle b="off" i="off">
        <a:font>
          <a:latin typeface="Iowan Old Style"/>
          <a:ea typeface="Iowan Old Style"/>
          <a:cs typeface="Iowan Old Style"/>
        </a:font>
        <a:srgbClr val="5C5C5C"/>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CBCBCB">
              <a:alpha val="25000"/>
            </a:srgbClr>
          </a:solidFill>
        </a:fill>
      </a:tcStyle>
    </a:wholeTbl>
    <a:band2H>
      <a:tcTxStyle/>
      <a:tcStyle>
        <a:tcBdr/>
        <a:fill>
          <a:solidFill>
            <a:srgbClr val="AEAEAE">
              <a:alpha val="25000"/>
            </a:srgbClr>
          </a:solidFill>
        </a:fill>
      </a:tcStyle>
    </a:band2H>
    <a:firstCol>
      <a:tcTxStyle b="off" i="off">
        <a:font>
          <a:latin typeface="DIN Alternate"/>
          <a:ea typeface="DIN Alternate"/>
          <a:cs typeface="DIN Alternate"/>
        </a:font>
        <a:srgbClr val="5C5C5C"/>
      </a:tcTxStyle>
      <a:tcStyle>
        <a:tcBdr>
          <a:left>
            <a:ln w="12700" cap="flat">
              <a:noFill/>
              <a:miter lim="400000"/>
            </a:ln>
          </a:left>
          <a:right>
            <a:ln w="12700" cap="flat">
              <a:solidFill>
                <a:srgbClr val="797B80"/>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CBCBCB">
              <a:alpha val="25000"/>
            </a:srgbClr>
          </a:solidFill>
        </a:fill>
      </a:tcStyle>
    </a:firstCol>
    <a:lastRow>
      <a:tcTxStyle b="off" i="off">
        <a:font>
          <a:latin typeface="DIN Alternate"/>
          <a:ea typeface="DIN Alternate"/>
          <a:cs typeface="DIN Alternat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51504B">
              <a:alpha val="80000"/>
            </a:srgbClr>
          </a:solidFill>
        </a:fill>
      </a:tcStyle>
    </a:lastRow>
    <a:firstRow>
      <a:tcTxStyle b="off" i="off">
        <a:font>
          <a:latin typeface="DIN Alternate"/>
          <a:ea typeface="DIN Alternate"/>
          <a:cs typeface="DIN Alternat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51504B">
              <a:alpha val="80000"/>
            </a:srgbClr>
          </a:solidFill>
        </a:fill>
      </a:tcStyle>
    </a:firstRow>
  </a:tblStyle>
  <a:tblStyle styleId="{2708684C-4D16-4618-839F-0558EEFCDFE6}" styleName="">
    <a:tblBg/>
    <a:wholeTbl>
      <a:tcTxStyle b="off" i="off">
        <a:font>
          <a:latin typeface="Iowan Old Style"/>
          <a:ea typeface="Iowan Old Style"/>
          <a:cs typeface="Iowan Old Style"/>
        </a:font>
        <a:srgbClr val="5C5C5C"/>
      </a:tcTxStyle>
      <a:tcStyle>
        <a:tcBdr>
          <a:left>
            <a:ln w="12700" cap="flat">
              <a:noFill/>
              <a:miter lim="400000"/>
            </a:ln>
          </a:left>
          <a:right>
            <a:ln w="12700" cap="flat">
              <a:noFill/>
              <a:miter lim="400000"/>
            </a:ln>
          </a:right>
          <a:top>
            <a:ln w="12700" cap="flat">
              <a:solidFill>
                <a:srgbClr val="5C5C5C"/>
              </a:solidFill>
              <a:custDash>
                <a:ds d="200000" sp="200000"/>
              </a:custDash>
              <a:miter lim="400000"/>
            </a:ln>
          </a:top>
          <a:bottom>
            <a:ln w="12700" cap="flat">
              <a:solidFill>
                <a:srgbClr val="5C5C5C"/>
              </a:solidFill>
              <a:custDash>
                <a:ds d="200000" sp="200000"/>
              </a:custDash>
              <a:miter lim="400000"/>
            </a:ln>
          </a:bottom>
          <a:insideH>
            <a:ln w="12700" cap="flat">
              <a:solidFill>
                <a:srgbClr val="5C5C5C"/>
              </a:solidFill>
              <a:custDash>
                <a:ds d="200000" sp="200000"/>
              </a:custDash>
              <a:miter lim="400000"/>
            </a:ln>
          </a:insideH>
          <a:insideV>
            <a:ln w="12700" cap="flat">
              <a:noFill/>
              <a:miter lim="400000"/>
            </a:ln>
          </a:insideV>
        </a:tcBdr>
        <a:fill>
          <a:noFill/>
        </a:fill>
      </a:tcStyle>
    </a:wholeTbl>
    <a:band2H>
      <a:tcTxStyle/>
      <a:tcStyle>
        <a:tcBdr/>
        <a:fill>
          <a:solidFill>
            <a:srgbClr val="EDEEEE"/>
          </a:solidFill>
        </a:fill>
      </a:tcStyle>
    </a:band2H>
    <a:firstCol>
      <a:tcTxStyle b="off" i="off">
        <a:font>
          <a:latin typeface="DIN Alternate"/>
          <a:ea typeface="DIN Alternate"/>
          <a:cs typeface="DIN Alternate"/>
        </a:font>
        <a:srgbClr val="5C5C5C"/>
      </a:tcTxStyle>
      <a:tcStyle>
        <a:tcBdr>
          <a:left>
            <a:ln w="12700" cap="flat">
              <a:noFill/>
              <a:miter lim="400000"/>
            </a:ln>
          </a:left>
          <a:right>
            <a:ln w="12700" cap="flat">
              <a:solidFill>
                <a:srgbClr val="5C5C5C"/>
              </a:solidFill>
              <a:prstDash val="solid"/>
              <a:miter lim="400000"/>
            </a:ln>
          </a:right>
          <a:top>
            <a:ln w="12700" cap="flat">
              <a:solidFill>
                <a:srgbClr val="5C5C5C"/>
              </a:solidFill>
              <a:custDash>
                <a:ds d="200000" sp="200000"/>
              </a:custDash>
              <a:miter lim="400000"/>
            </a:ln>
          </a:top>
          <a:bottom>
            <a:ln w="12700" cap="flat">
              <a:solidFill>
                <a:srgbClr val="5C5C5C"/>
              </a:solidFill>
              <a:custDash>
                <a:ds d="200000" sp="200000"/>
              </a:custDash>
              <a:miter lim="400000"/>
            </a:ln>
          </a:bottom>
          <a:insideH>
            <a:ln w="12700" cap="flat">
              <a:solidFill>
                <a:srgbClr val="5C5C5C"/>
              </a:solidFill>
              <a:custDash>
                <a:ds d="200000" sp="200000"/>
              </a:custDash>
              <a:miter lim="400000"/>
            </a:ln>
          </a:insideH>
          <a:insideV>
            <a:ln w="12700" cap="flat">
              <a:noFill/>
              <a:miter lim="400000"/>
            </a:ln>
          </a:insideV>
        </a:tcBdr>
        <a:fill>
          <a:noFill/>
        </a:fill>
      </a:tcStyle>
    </a:firstCol>
    <a:lastRow>
      <a:tcTxStyle b="off" i="off">
        <a:font>
          <a:latin typeface="DIN Alternate"/>
          <a:ea typeface="DIN Alternate"/>
          <a:cs typeface="DIN Alternate"/>
        </a:font>
        <a:srgbClr val="5C5C5C"/>
      </a:tcTxStyle>
      <a:tcStyle>
        <a:tcBdr>
          <a:left>
            <a:ln w="12700" cap="flat">
              <a:noFill/>
              <a:miter lim="400000"/>
            </a:ln>
          </a:left>
          <a:right>
            <a:ln w="12700" cap="flat">
              <a:noFill/>
              <a:miter lim="400000"/>
            </a:ln>
          </a:right>
          <a:top>
            <a:ln w="12700" cap="flat">
              <a:solidFill>
                <a:srgbClr val="5C5C5C"/>
              </a:solidFill>
              <a:prstDash val="solid"/>
              <a:miter lim="400000"/>
            </a:ln>
          </a:top>
          <a:bottom>
            <a:ln w="12700" cap="flat">
              <a:noFill/>
              <a:miter lim="400000"/>
            </a:ln>
          </a:bottom>
          <a:insideH>
            <a:ln w="12700" cap="flat">
              <a:solidFill>
                <a:srgbClr val="5C5C5C"/>
              </a:solidFill>
              <a:custDash>
                <a:ds d="200000" sp="200000"/>
              </a:custDash>
              <a:miter lim="400000"/>
            </a:ln>
          </a:insideH>
          <a:insideV>
            <a:ln w="12700" cap="flat">
              <a:noFill/>
              <a:miter lim="400000"/>
            </a:ln>
          </a:insideV>
        </a:tcBdr>
        <a:fill>
          <a:noFill/>
        </a:fill>
      </a:tcStyle>
    </a:lastRow>
    <a:firstRow>
      <a:tcTxStyle b="off" i="off">
        <a:font>
          <a:latin typeface="DIN Alternate"/>
          <a:ea typeface="DIN Alternate"/>
          <a:cs typeface="DIN Alternate"/>
        </a:font>
        <a:srgbClr val="5C5C5C"/>
      </a:tcTxStyle>
      <a:tcStyle>
        <a:tcBdr>
          <a:left>
            <a:ln w="12700" cap="flat">
              <a:noFill/>
              <a:miter lim="400000"/>
            </a:ln>
          </a:left>
          <a:right>
            <a:ln w="12700" cap="flat">
              <a:noFill/>
              <a:miter lim="400000"/>
            </a:ln>
          </a:right>
          <a:top>
            <a:ln w="12700" cap="flat">
              <a:noFill/>
              <a:miter lim="400000"/>
            </a:ln>
          </a:top>
          <a:bottom>
            <a:ln w="12700" cap="flat">
              <a:solidFill>
                <a:srgbClr val="5C5C5C"/>
              </a:solidFill>
              <a:prstDash val="solid"/>
              <a:miter lim="400000"/>
            </a:ln>
          </a:bottom>
          <a:insideH>
            <a:ln w="12700" cap="flat">
              <a:solidFill>
                <a:srgbClr val="5C5C5C"/>
              </a:solidFill>
              <a:custDash>
                <a:ds d="200000" sp="200000"/>
              </a:custDash>
              <a:miter lim="400000"/>
            </a:ln>
          </a:insideH>
          <a:insideV>
            <a:ln w="12700" cap="flat">
              <a:noFill/>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94"/>
  </p:normalViewPr>
  <p:slideViewPr>
    <p:cSldViewPr snapToGrid="0" snapToObjects="1">
      <p:cViewPr varScale="1">
        <p:scale>
          <a:sx n="77" d="100"/>
          <a:sy n="77" d="100"/>
        </p:scale>
        <p:origin x="1712"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5" name="Shape 125"/>
          <p:cNvSpPr>
            <a:spLocks noGrp="1" noRot="1" noChangeAspect="1"/>
          </p:cNvSpPr>
          <p:nvPr>
            <p:ph type="sldImg"/>
          </p:nvPr>
        </p:nvSpPr>
        <p:spPr>
          <a:xfrm>
            <a:off x="1143000" y="685800"/>
            <a:ext cx="4572000" cy="3429000"/>
          </a:xfrm>
          <a:prstGeom prst="rect">
            <a:avLst/>
          </a:prstGeom>
        </p:spPr>
        <p:txBody>
          <a:bodyPr/>
          <a:lstStyle/>
          <a:p>
            <a:endParaRPr/>
          </a:p>
        </p:txBody>
      </p:sp>
      <p:sp>
        <p:nvSpPr>
          <p:cNvPr id="126" name="Shape 126"/>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Line"/>
          <p:cNvSpPr>
            <a:spLocks noGrp="1"/>
          </p:cNvSpPr>
          <p:nvPr>
            <p:ph type="body" sz="quarter" idx="13"/>
          </p:nvPr>
        </p:nvSpPr>
        <p:spPr>
          <a:xfrm>
            <a:off x="571500" y="5588000"/>
            <a:ext cx="11875780" cy="3"/>
          </a:xfrm>
          <a:prstGeom prst="line">
            <a:avLst/>
          </a:prstGeom>
          <a:ln w="38100" cap="rnd">
            <a:solidFill>
              <a:srgbClr val="747676"/>
            </a:solidFill>
            <a:custDash>
              <a:ds d="100000" sp="200000"/>
            </a:custDash>
            <a:round/>
          </a:ln>
        </p:spPr>
        <p:txBody>
          <a:bodyPr anchor="ctr">
            <a:noAutofit/>
          </a:bodyPr>
          <a:lstStyle/>
          <a:p>
            <a:pPr marL="0" indent="0" defTabSz="457200">
              <a:spcBef>
                <a:spcPts val="0"/>
              </a:spcBef>
              <a:buSzTx/>
              <a:buFontTx/>
              <a:buNone/>
              <a:defRPr sz="1200">
                <a:solidFill>
                  <a:srgbClr val="000000"/>
                </a:solidFill>
                <a:latin typeface="Helvetica"/>
                <a:ea typeface="Helvetica"/>
                <a:cs typeface="Helvetica"/>
                <a:sym typeface="Helvetica"/>
              </a:defRPr>
            </a:pPr>
            <a:endParaRPr/>
          </a:p>
        </p:txBody>
      </p:sp>
      <p:sp>
        <p:nvSpPr>
          <p:cNvPr id="12" name="Title Text"/>
          <p:cNvSpPr txBox="1">
            <a:spLocks noGrp="1"/>
          </p:cNvSpPr>
          <p:nvPr>
            <p:ph type="title"/>
          </p:nvPr>
        </p:nvSpPr>
        <p:spPr>
          <a:xfrm>
            <a:off x="571500" y="571500"/>
            <a:ext cx="11861800" cy="5181600"/>
          </a:xfrm>
          <a:prstGeom prst="rect">
            <a:avLst/>
          </a:prstGeom>
        </p:spPr>
        <p:txBody>
          <a:bodyPr anchor="b"/>
          <a:lstStyle>
            <a:lvl1pPr algn="ctr">
              <a:lnSpc>
                <a:spcPct val="80000"/>
              </a:lnSpc>
              <a:spcBef>
                <a:spcPts val="0"/>
              </a:spcBef>
              <a:defRPr sz="12100">
                <a:solidFill>
                  <a:srgbClr val="5C5C5C"/>
                </a:solidFill>
              </a:defRPr>
            </a:lvl1pPr>
          </a:lstStyle>
          <a:p>
            <a:r>
              <a:t>Title Text</a:t>
            </a:r>
          </a:p>
        </p:txBody>
      </p:sp>
      <p:sp>
        <p:nvSpPr>
          <p:cNvPr id="13" name="Body Level One…"/>
          <p:cNvSpPr txBox="1">
            <a:spLocks noGrp="1"/>
          </p:cNvSpPr>
          <p:nvPr>
            <p:ph type="body" sz="half" idx="1"/>
          </p:nvPr>
        </p:nvSpPr>
        <p:spPr>
          <a:xfrm>
            <a:off x="571500" y="5676900"/>
            <a:ext cx="11861800" cy="3263900"/>
          </a:xfrm>
          <a:prstGeom prst="rect">
            <a:avLst/>
          </a:prstGeom>
        </p:spPr>
        <p:txBody>
          <a:bodyPr/>
          <a:lstStyle>
            <a:lvl1pPr marL="0" indent="0" algn="ctr">
              <a:lnSpc>
                <a:spcPct val="70000"/>
              </a:lnSpc>
              <a:spcBef>
                <a:spcPts val="0"/>
              </a:spcBef>
              <a:buSzTx/>
              <a:buFontTx/>
              <a:buNone/>
              <a:defRPr sz="4800" i="1">
                <a:solidFill>
                  <a:srgbClr val="747676"/>
                </a:solidFill>
              </a:defRPr>
            </a:lvl1pPr>
            <a:lvl2pPr marL="0" indent="0" algn="ctr">
              <a:lnSpc>
                <a:spcPct val="70000"/>
              </a:lnSpc>
              <a:spcBef>
                <a:spcPts val="0"/>
              </a:spcBef>
              <a:buSzTx/>
              <a:buFontTx/>
              <a:buNone/>
              <a:defRPr sz="4800" i="1">
                <a:solidFill>
                  <a:srgbClr val="747676"/>
                </a:solidFill>
              </a:defRPr>
            </a:lvl2pPr>
            <a:lvl3pPr marL="0" indent="0" algn="ctr">
              <a:lnSpc>
                <a:spcPct val="70000"/>
              </a:lnSpc>
              <a:spcBef>
                <a:spcPts val="0"/>
              </a:spcBef>
              <a:buSzTx/>
              <a:buFontTx/>
              <a:buNone/>
              <a:defRPr sz="4800" i="1">
                <a:solidFill>
                  <a:srgbClr val="747676"/>
                </a:solidFill>
              </a:defRPr>
            </a:lvl3pPr>
            <a:lvl4pPr marL="0" indent="0" algn="ctr">
              <a:lnSpc>
                <a:spcPct val="70000"/>
              </a:lnSpc>
              <a:spcBef>
                <a:spcPts val="0"/>
              </a:spcBef>
              <a:buSzTx/>
              <a:buFontTx/>
              <a:buNone/>
              <a:defRPr sz="4800" i="1">
                <a:solidFill>
                  <a:srgbClr val="747676"/>
                </a:solidFill>
              </a:defRPr>
            </a:lvl4pPr>
            <a:lvl5pPr marL="0" indent="0" algn="ctr">
              <a:lnSpc>
                <a:spcPct val="70000"/>
              </a:lnSpc>
              <a:spcBef>
                <a:spcPts val="0"/>
              </a:spcBef>
              <a:buSzTx/>
              <a:buFontTx/>
              <a:buNone/>
              <a:defRPr sz="4800" i="1">
                <a:solidFill>
                  <a:srgbClr val="747676"/>
                </a:solidFill>
              </a:defRPr>
            </a:lvl5pPr>
          </a:lstStyle>
          <a:p>
            <a:r>
              <a:t>Body Level One</a:t>
            </a:r>
          </a:p>
          <a:p>
            <a:pPr lvl="1"/>
            <a:r>
              <a:t>Body Level Two</a:t>
            </a:r>
          </a:p>
          <a:p>
            <a:pPr lvl="2"/>
            <a:r>
              <a:t>Body Level Three</a:t>
            </a:r>
          </a:p>
          <a:p>
            <a:pPr lvl="3"/>
            <a:r>
              <a:t>Body Level Four</a:t>
            </a:r>
          </a:p>
          <a:p>
            <a:pPr lvl="4"/>
            <a:r>
              <a:t>Body Level Five</a:t>
            </a:r>
          </a:p>
        </p:txBody>
      </p:sp>
      <p:sp>
        <p:nvSpPr>
          <p:cNvPr id="14" name="Slide Number"/>
          <p:cNvSpPr txBox="1">
            <a:spLocks noGrp="1"/>
          </p:cNvSpPr>
          <p:nvPr>
            <p:ph type="sldNum" sz="quarter" idx="2"/>
          </p:nvPr>
        </p:nvSpPr>
        <p:spPr>
          <a:xfrm>
            <a:off x="12088552" y="9189156"/>
            <a:ext cx="309365" cy="3429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101" name="“"/>
          <p:cNvSpPr txBox="1"/>
          <p:nvPr/>
        </p:nvSpPr>
        <p:spPr>
          <a:xfrm>
            <a:off x="508000" y="1771650"/>
            <a:ext cx="1697832" cy="3175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nSpc>
                <a:spcPct val="80000"/>
              </a:lnSpc>
              <a:spcBef>
                <a:spcPts val="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1000" b="1" i="0" spc="0">
                <a:solidFill>
                  <a:srgbClr val="E4E4E4"/>
                </a:solidFill>
                <a:latin typeface="Baskerville"/>
                <a:ea typeface="Baskerville"/>
                <a:cs typeface="Baskerville"/>
                <a:sym typeface="Baskerville"/>
              </a:defRPr>
            </a:lvl1pPr>
          </a:lstStyle>
          <a:p>
            <a:r>
              <a:t>“</a:t>
            </a:r>
          </a:p>
        </p:txBody>
      </p:sp>
      <p:sp>
        <p:nvSpPr>
          <p:cNvPr id="102" name="Type a quote here."/>
          <p:cNvSpPr txBox="1">
            <a:spLocks noGrp="1"/>
          </p:cNvSpPr>
          <p:nvPr>
            <p:ph type="body" sz="quarter" idx="13"/>
          </p:nvPr>
        </p:nvSpPr>
        <p:spPr>
          <a:xfrm>
            <a:off x="1943100" y="3870536"/>
            <a:ext cx="10490200" cy="939801"/>
          </a:xfrm>
          <a:prstGeom prst="rect">
            <a:avLst/>
          </a:prstGeom>
        </p:spPr>
        <p:txBody>
          <a:bodyPr>
            <a:spAutoFit/>
          </a:bodyPr>
          <a:lstStyle>
            <a:lvl1pPr marL="0" indent="0">
              <a:spcBef>
                <a:spcPts val="1600"/>
              </a:spcBef>
              <a:buSzTx/>
              <a:buFontTx/>
              <a:buNone/>
              <a:defRPr sz="4800">
                <a:solidFill>
                  <a:srgbClr val="747676"/>
                </a:solidFill>
              </a:defRPr>
            </a:lvl1pPr>
          </a:lstStyle>
          <a:p>
            <a:r>
              <a:t>Type a quote here.</a:t>
            </a:r>
          </a:p>
        </p:txBody>
      </p:sp>
      <p:sp>
        <p:nvSpPr>
          <p:cNvPr id="103" name="-Joe Bloggs"/>
          <p:cNvSpPr txBox="1">
            <a:spLocks noGrp="1"/>
          </p:cNvSpPr>
          <p:nvPr>
            <p:ph type="body" sz="quarter" idx="14"/>
          </p:nvPr>
        </p:nvSpPr>
        <p:spPr>
          <a:xfrm>
            <a:off x="1943100" y="7772400"/>
            <a:ext cx="10490200" cy="939800"/>
          </a:xfrm>
          <a:prstGeom prst="rect">
            <a:avLst/>
          </a:prstGeom>
        </p:spPr>
        <p:txBody>
          <a:bodyPr>
            <a:spAutoFit/>
          </a:bodyPr>
          <a:lstStyle>
            <a:lvl1pPr marL="0" indent="0" algn="r">
              <a:lnSpc>
                <a:spcPct val="70000"/>
              </a:lnSpc>
              <a:spcBef>
                <a:spcPts val="1600"/>
              </a:spcBef>
              <a:buSzTx/>
              <a:buFontTx/>
              <a:buNone/>
              <a:defRPr sz="4800" i="1">
                <a:solidFill>
                  <a:srgbClr val="6B6D6D"/>
                </a:solidFill>
              </a:defRPr>
            </a:lvl1pPr>
          </a:lstStyle>
          <a:p>
            <a:r>
              <a:t>-Joe Bloggs</a:t>
            </a:r>
          </a:p>
        </p:txBody>
      </p:sp>
      <p:sp>
        <p:nvSpPr>
          <p:cNvPr id="10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11" name="118295074_2675x2907.jpeg"/>
          <p:cNvSpPr>
            <a:spLocks noGrp="1"/>
          </p:cNvSpPr>
          <p:nvPr>
            <p:ph type="pic" idx="13"/>
          </p:nvPr>
        </p:nvSpPr>
        <p:spPr>
          <a:xfrm>
            <a:off x="-63500" y="-139700"/>
            <a:ext cx="13144500" cy="14280952"/>
          </a:xfrm>
          <a:prstGeom prst="rect">
            <a:avLst/>
          </a:prstGeom>
        </p:spPr>
        <p:txBody>
          <a:bodyPr lIns="91439" tIns="45719" rIns="91439" bIns="45719">
            <a:noAutofit/>
          </a:bodyPr>
          <a:lstStyle/>
          <a:p>
            <a:endParaRPr/>
          </a:p>
        </p:txBody>
      </p:sp>
      <p:sp>
        <p:nvSpPr>
          <p:cNvPr id="112" name="Slide Number"/>
          <p:cNvSpPr txBox="1">
            <a:spLocks noGrp="1"/>
          </p:cNvSpPr>
          <p:nvPr>
            <p:ph type="sldNum" sz="quarter" idx="2"/>
          </p:nvPr>
        </p:nvSpPr>
        <p:spPr>
          <a:prstGeom prst="rect">
            <a:avLst/>
          </a:prstGeom>
        </p:spPr>
        <p:txBody>
          <a:bodyPr/>
          <a:lstStyle>
            <a:lvl1pPr>
              <a:defRPr>
                <a:solidFill>
                  <a:srgbClr val="CBCBCB"/>
                </a:solidFill>
              </a:defRPr>
            </a:lvl1p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1" name="118295074_2675x2907.jpeg"/>
          <p:cNvSpPr>
            <a:spLocks noGrp="1"/>
          </p:cNvSpPr>
          <p:nvPr>
            <p:ph type="pic" idx="13"/>
          </p:nvPr>
        </p:nvSpPr>
        <p:spPr>
          <a:xfrm>
            <a:off x="-25400" y="-1130300"/>
            <a:ext cx="13045441" cy="14173329"/>
          </a:xfrm>
          <a:prstGeom prst="rect">
            <a:avLst/>
          </a:prstGeom>
        </p:spPr>
        <p:txBody>
          <a:bodyPr lIns="91439" tIns="45719" rIns="91439" bIns="45719">
            <a:noAutofit/>
          </a:bodyPr>
          <a:lstStyle/>
          <a:p>
            <a:endParaRPr/>
          </a:p>
        </p:txBody>
      </p:sp>
      <p:sp>
        <p:nvSpPr>
          <p:cNvPr id="22" name="Rectangle"/>
          <p:cNvSpPr>
            <a:spLocks noGrp="1"/>
          </p:cNvSpPr>
          <p:nvPr>
            <p:ph type="body" sz="half" idx="14"/>
          </p:nvPr>
        </p:nvSpPr>
        <p:spPr>
          <a:xfrm>
            <a:off x="0" y="5422900"/>
            <a:ext cx="13004800" cy="3606800"/>
          </a:xfrm>
          <a:prstGeom prst="rect">
            <a:avLst/>
          </a:prstGeom>
          <a:solidFill>
            <a:srgbClr val="FFFFFF"/>
          </a:solidFill>
        </p:spPr>
        <p:txBody>
          <a:bodyPr anchor="ctr">
            <a:noAutofit/>
          </a:bodyPr>
          <a:lstStyle/>
          <a:p>
            <a:pPr marL="0" indent="0" algn="ctr">
              <a:spcBef>
                <a:spcPts val="0"/>
              </a:spcBef>
              <a:buSzTx/>
              <a:buFontTx/>
              <a:buNone/>
              <a:defRPr sz="2400">
                <a:latin typeface="DIN Alternate"/>
                <a:ea typeface="DIN Alternate"/>
                <a:cs typeface="DIN Alternate"/>
                <a:sym typeface="DIN Alternate"/>
              </a:defRPr>
            </a:pPr>
            <a:endParaRPr/>
          </a:p>
        </p:txBody>
      </p:sp>
      <p:sp>
        <p:nvSpPr>
          <p:cNvPr id="23" name="Line"/>
          <p:cNvSpPr>
            <a:spLocks noGrp="1"/>
          </p:cNvSpPr>
          <p:nvPr>
            <p:ph type="body" sz="quarter" idx="15"/>
          </p:nvPr>
        </p:nvSpPr>
        <p:spPr>
          <a:xfrm flipV="1">
            <a:off x="571500" y="7619996"/>
            <a:ext cx="11874500" cy="4"/>
          </a:xfrm>
          <a:prstGeom prst="line">
            <a:avLst/>
          </a:prstGeom>
          <a:ln w="38100" cap="rnd">
            <a:solidFill>
              <a:srgbClr val="747676"/>
            </a:solidFill>
            <a:custDash>
              <a:ds d="100000" sp="200000"/>
            </a:custDash>
            <a:round/>
          </a:ln>
        </p:spPr>
        <p:txBody>
          <a:bodyPr anchor="ctr">
            <a:noAutofit/>
          </a:bodyPr>
          <a:lstStyle/>
          <a:p>
            <a:pPr marL="0" indent="0" defTabSz="457200">
              <a:spcBef>
                <a:spcPts val="0"/>
              </a:spcBef>
              <a:buSzTx/>
              <a:buFontTx/>
              <a:buNone/>
              <a:defRPr sz="1200">
                <a:solidFill>
                  <a:srgbClr val="000000"/>
                </a:solidFill>
                <a:latin typeface="Helvetica"/>
                <a:ea typeface="Helvetica"/>
                <a:cs typeface="Helvetica"/>
                <a:sym typeface="Helvetica"/>
              </a:defRPr>
            </a:pPr>
            <a:endParaRPr/>
          </a:p>
        </p:txBody>
      </p:sp>
      <p:sp>
        <p:nvSpPr>
          <p:cNvPr id="24" name="Title Text"/>
          <p:cNvSpPr txBox="1">
            <a:spLocks noGrp="1"/>
          </p:cNvSpPr>
          <p:nvPr>
            <p:ph type="title"/>
          </p:nvPr>
        </p:nvSpPr>
        <p:spPr>
          <a:xfrm>
            <a:off x="571500" y="5562600"/>
            <a:ext cx="11861800" cy="2209800"/>
          </a:xfrm>
          <a:prstGeom prst="rect">
            <a:avLst/>
          </a:prstGeom>
        </p:spPr>
        <p:txBody>
          <a:bodyPr anchor="b"/>
          <a:lstStyle>
            <a:lvl1pPr algn="r">
              <a:lnSpc>
                <a:spcPct val="80000"/>
              </a:lnSpc>
              <a:spcBef>
                <a:spcPts val="0"/>
              </a:spcBef>
              <a:defRPr sz="12100">
                <a:solidFill>
                  <a:srgbClr val="5C5C5C"/>
                </a:solidFill>
              </a:defRPr>
            </a:lvl1pPr>
          </a:lstStyle>
          <a:p>
            <a:r>
              <a:t>Title Text</a:t>
            </a:r>
          </a:p>
        </p:txBody>
      </p:sp>
      <p:sp>
        <p:nvSpPr>
          <p:cNvPr id="25" name="Body Level One…"/>
          <p:cNvSpPr txBox="1">
            <a:spLocks noGrp="1"/>
          </p:cNvSpPr>
          <p:nvPr>
            <p:ph type="body" sz="quarter" idx="1"/>
          </p:nvPr>
        </p:nvSpPr>
        <p:spPr>
          <a:xfrm>
            <a:off x="571500" y="7670800"/>
            <a:ext cx="11861800" cy="1231900"/>
          </a:xfrm>
          <a:prstGeom prst="rect">
            <a:avLst/>
          </a:prstGeom>
        </p:spPr>
        <p:txBody>
          <a:bodyPr/>
          <a:lstStyle>
            <a:lvl1pPr marL="0" indent="0" algn="r">
              <a:lnSpc>
                <a:spcPct val="70000"/>
              </a:lnSpc>
              <a:spcBef>
                <a:spcPts val="600"/>
              </a:spcBef>
              <a:buSzTx/>
              <a:buFontTx/>
              <a:buNone/>
              <a:defRPr sz="4800" i="1">
                <a:solidFill>
                  <a:srgbClr val="747676"/>
                </a:solidFill>
              </a:defRPr>
            </a:lvl1pPr>
            <a:lvl2pPr marL="0" indent="0" algn="r">
              <a:lnSpc>
                <a:spcPct val="70000"/>
              </a:lnSpc>
              <a:spcBef>
                <a:spcPts val="600"/>
              </a:spcBef>
              <a:buSzTx/>
              <a:buFontTx/>
              <a:buNone/>
              <a:defRPr sz="4800" i="1">
                <a:solidFill>
                  <a:srgbClr val="747676"/>
                </a:solidFill>
              </a:defRPr>
            </a:lvl2pPr>
            <a:lvl3pPr marL="0" indent="0" algn="r">
              <a:lnSpc>
                <a:spcPct val="70000"/>
              </a:lnSpc>
              <a:spcBef>
                <a:spcPts val="600"/>
              </a:spcBef>
              <a:buSzTx/>
              <a:buFontTx/>
              <a:buNone/>
              <a:defRPr sz="4800" i="1">
                <a:solidFill>
                  <a:srgbClr val="747676"/>
                </a:solidFill>
              </a:defRPr>
            </a:lvl3pPr>
            <a:lvl4pPr marL="0" indent="0" algn="r">
              <a:lnSpc>
                <a:spcPct val="70000"/>
              </a:lnSpc>
              <a:spcBef>
                <a:spcPts val="600"/>
              </a:spcBef>
              <a:buSzTx/>
              <a:buFontTx/>
              <a:buNone/>
              <a:defRPr sz="4800" i="1">
                <a:solidFill>
                  <a:srgbClr val="747676"/>
                </a:solidFill>
              </a:defRPr>
            </a:lvl4pPr>
            <a:lvl5pPr marL="0" indent="0" algn="r">
              <a:lnSpc>
                <a:spcPct val="70000"/>
              </a:lnSpc>
              <a:spcBef>
                <a:spcPts val="600"/>
              </a:spcBef>
              <a:buSzTx/>
              <a:buFontTx/>
              <a:buNone/>
              <a:defRPr sz="4800" i="1">
                <a:solidFill>
                  <a:srgbClr val="747676"/>
                </a:solidFill>
              </a:defRPr>
            </a:lvl5pPr>
          </a:lstStyle>
          <a:p>
            <a:r>
              <a:t>Body Level One</a:t>
            </a:r>
          </a:p>
          <a:p>
            <a:pPr lvl="1"/>
            <a:r>
              <a:t>Body Level Two</a:t>
            </a:r>
          </a:p>
          <a:p>
            <a:pPr lvl="2"/>
            <a:r>
              <a:t>Body Level Three</a:t>
            </a:r>
          </a:p>
          <a:p>
            <a:pPr lvl="3"/>
            <a:r>
              <a:t>Body Level Four</a:t>
            </a:r>
          </a:p>
          <a:p>
            <a:pPr lvl="4"/>
            <a:r>
              <a:t>Body Level Five</a:t>
            </a:r>
          </a:p>
        </p:txBody>
      </p:sp>
      <p:sp>
        <p:nvSpPr>
          <p:cNvPr id="26" name="Slide Number"/>
          <p:cNvSpPr txBox="1">
            <a:spLocks noGrp="1"/>
          </p:cNvSpPr>
          <p:nvPr>
            <p:ph type="sldNum" sz="quarter" idx="2"/>
          </p:nvPr>
        </p:nvSpPr>
        <p:spPr>
          <a:xfrm>
            <a:off x="12092513" y="9194800"/>
            <a:ext cx="309365" cy="342900"/>
          </a:xfrm>
          <a:prstGeom prst="rect">
            <a:avLst/>
          </a:prstGeom>
        </p:spPr>
        <p:txBody>
          <a:bodyPr/>
          <a:lstStyle>
            <a:lvl1pPr>
              <a:defRPr>
                <a:solidFill>
                  <a:srgbClr val="CBCBCB"/>
                </a:solidFill>
              </a:defRPr>
            </a:lvl1p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re">
    <p:spTree>
      <p:nvGrpSpPr>
        <p:cNvPr id="1" name=""/>
        <p:cNvGrpSpPr/>
        <p:nvPr/>
      </p:nvGrpSpPr>
      <p:grpSpPr>
        <a:xfrm>
          <a:off x="0" y="0"/>
          <a:ext cx="0" cy="0"/>
          <a:chOff x="0" y="0"/>
          <a:chExt cx="0" cy="0"/>
        </a:xfrm>
      </p:grpSpPr>
      <p:sp>
        <p:nvSpPr>
          <p:cNvPr id="33" name="Title Text"/>
          <p:cNvSpPr txBox="1">
            <a:spLocks noGrp="1"/>
          </p:cNvSpPr>
          <p:nvPr>
            <p:ph type="title"/>
          </p:nvPr>
        </p:nvSpPr>
        <p:spPr>
          <a:xfrm>
            <a:off x="571500" y="571500"/>
            <a:ext cx="11861800" cy="5181600"/>
          </a:xfrm>
          <a:prstGeom prst="rect">
            <a:avLst/>
          </a:prstGeom>
        </p:spPr>
        <p:txBody>
          <a:bodyPr anchor="b"/>
          <a:lstStyle>
            <a:lvl1pPr algn="ctr">
              <a:lnSpc>
                <a:spcPct val="80000"/>
              </a:lnSpc>
              <a:spcBef>
                <a:spcPts val="0"/>
              </a:spcBef>
              <a:defRPr sz="12100">
                <a:solidFill>
                  <a:srgbClr val="5C5C5C"/>
                </a:solidFill>
              </a:defRPr>
            </a:lvl1pPr>
          </a:lstStyle>
          <a:p>
            <a:r>
              <a:t>Title Text</a:t>
            </a:r>
          </a:p>
        </p:txBody>
      </p:sp>
      <p:sp>
        <p:nvSpPr>
          <p:cNvPr id="34" name="Slide Number"/>
          <p:cNvSpPr txBox="1">
            <a:spLocks noGrp="1"/>
          </p:cNvSpPr>
          <p:nvPr>
            <p:ph type="sldNum" sz="quarter" idx="2"/>
          </p:nvPr>
        </p:nvSpPr>
        <p:spPr>
          <a:xfrm>
            <a:off x="12083465" y="9189156"/>
            <a:ext cx="309365" cy="3429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41" name="182429520_1646x1646.jpeg"/>
          <p:cNvSpPr>
            <a:spLocks noGrp="1"/>
          </p:cNvSpPr>
          <p:nvPr>
            <p:ph type="pic" idx="13"/>
          </p:nvPr>
        </p:nvSpPr>
        <p:spPr>
          <a:xfrm>
            <a:off x="4191000" y="-12700"/>
            <a:ext cx="9779000" cy="9779000"/>
          </a:xfrm>
          <a:prstGeom prst="rect">
            <a:avLst/>
          </a:prstGeom>
        </p:spPr>
        <p:txBody>
          <a:bodyPr lIns="91439" tIns="45719" rIns="91439" bIns="45719">
            <a:noAutofit/>
          </a:bodyPr>
          <a:lstStyle/>
          <a:p>
            <a:endParaRPr/>
          </a:p>
        </p:txBody>
      </p:sp>
      <p:sp>
        <p:nvSpPr>
          <p:cNvPr id="42" name="Line"/>
          <p:cNvSpPr>
            <a:spLocks noGrp="1"/>
          </p:cNvSpPr>
          <p:nvPr>
            <p:ph type="body" sz="quarter" idx="14"/>
          </p:nvPr>
        </p:nvSpPr>
        <p:spPr>
          <a:xfrm flipV="1">
            <a:off x="571500" y="7619998"/>
            <a:ext cx="6451600" cy="3"/>
          </a:xfrm>
          <a:prstGeom prst="line">
            <a:avLst/>
          </a:prstGeom>
          <a:ln w="38100" cap="rnd">
            <a:solidFill>
              <a:srgbClr val="747676"/>
            </a:solidFill>
            <a:custDash>
              <a:ds d="100000" sp="200000"/>
            </a:custDash>
            <a:round/>
          </a:ln>
        </p:spPr>
        <p:txBody>
          <a:bodyPr anchor="ctr">
            <a:noAutofit/>
          </a:bodyPr>
          <a:lstStyle/>
          <a:p>
            <a:pPr marL="0" indent="0" defTabSz="457200">
              <a:spcBef>
                <a:spcPts val="0"/>
              </a:spcBef>
              <a:buSzTx/>
              <a:buFontTx/>
              <a:buNone/>
              <a:defRPr sz="1200">
                <a:solidFill>
                  <a:srgbClr val="000000"/>
                </a:solidFill>
                <a:latin typeface="Helvetica"/>
                <a:ea typeface="Helvetica"/>
                <a:cs typeface="Helvetica"/>
                <a:sym typeface="Helvetica"/>
              </a:defRPr>
            </a:pPr>
            <a:endParaRPr/>
          </a:p>
        </p:txBody>
      </p:sp>
      <p:sp>
        <p:nvSpPr>
          <p:cNvPr id="43" name="Title Text"/>
          <p:cNvSpPr txBox="1">
            <a:spLocks noGrp="1"/>
          </p:cNvSpPr>
          <p:nvPr>
            <p:ph type="title"/>
          </p:nvPr>
        </p:nvSpPr>
        <p:spPr>
          <a:xfrm>
            <a:off x="571500" y="571500"/>
            <a:ext cx="6451600" cy="7213600"/>
          </a:xfrm>
          <a:prstGeom prst="rect">
            <a:avLst/>
          </a:prstGeom>
        </p:spPr>
        <p:txBody>
          <a:bodyPr anchor="b"/>
          <a:lstStyle>
            <a:lvl1pPr algn="r">
              <a:lnSpc>
                <a:spcPct val="80000"/>
              </a:lnSpc>
              <a:spcBef>
                <a:spcPts val="0"/>
              </a:spcBef>
              <a:defRPr sz="12100">
                <a:solidFill>
                  <a:srgbClr val="5C5C5C"/>
                </a:solidFill>
              </a:defRPr>
            </a:lvl1pPr>
          </a:lstStyle>
          <a:p>
            <a:r>
              <a:t>Title Text</a:t>
            </a:r>
          </a:p>
        </p:txBody>
      </p:sp>
      <p:sp>
        <p:nvSpPr>
          <p:cNvPr id="44" name="Body Level One…"/>
          <p:cNvSpPr txBox="1">
            <a:spLocks noGrp="1"/>
          </p:cNvSpPr>
          <p:nvPr>
            <p:ph type="body" sz="quarter" idx="1"/>
          </p:nvPr>
        </p:nvSpPr>
        <p:spPr>
          <a:xfrm>
            <a:off x="571500" y="7670800"/>
            <a:ext cx="6451600" cy="1358900"/>
          </a:xfrm>
          <a:prstGeom prst="rect">
            <a:avLst/>
          </a:prstGeom>
        </p:spPr>
        <p:txBody>
          <a:bodyPr/>
          <a:lstStyle>
            <a:lvl1pPr marL="0" indent="0" algn="r">
              <a:lnSpc>
                <a:spcPct val="70000"/>
              </a:lnSpc>
              <a:spcBef>
                <a:spcPts val="600"/>
              </a:spcBef>
              <a:buSzTx/>
              <a:buFontTx/>
              <a:buNone/>
              <a:defRPr sz="4800" i="1">
                <a:solidFill>
                  <a:srgbClr val="747676"/>
                </a:solidFill>
              </a:defRPr>
            </a:lvl1pPr>
            <a:lvl2pPr marL="0" indent="0" algn="r">
              <a:lnSpc>
                <a:spcPct val="70000"/>
              </a:lnSpc>
              <a:spcBef>
                <a:spcPts val="600"/>
              </a:spcBef>
              <a:buSzTx/>
              <a:buFontTx/>
              <a:buNone/>
              <a:defRPr sz="4800" i="1">
                <a:solidFill>
                  <a:srgbClr val="747676"/>
                </a:solidFill>
              </a:defRPr>
            </a:lvl2pPr>
            <a:lvl3pPr marL="0" indent="0" algn="r">
              <a:lnSpc>
                <a:spcPct val="70000"/>
              </a:lnSpc>
              <a:spcBef>
                <a:spcPts val="600"/>
              </a:spcBef>
              <a:buSzTx/>
              <a:buFontTx/>
              <a:buNone/>
              <a:defRPr sz="4800" i="1">
                <a:solidFill>
                  <a:srgbClr val="747676"/>
                </a:solidFill>
              </a:defRPr>
            </a:lvl3pPr>
            <a:lvl4pPr marL="0" indent="0" algn="r">
              <a:lnSpc>
                <a:spcPct val="70000"/>
              </a:lnSpc>
              <a:spcBef>
                <a:spcPts val="600"/>
              </a:spcBef>
              <a:buSzTx/>
              <a:buFontTx/>
              <a:buNone/>
              <a:defRPr sz="4800" i="1">
                <a:solidFill>
                  <a:srgbClr val="747676"/>
                </a:solidFill>
              </a:defRPr>
            </a:lvl4pPr>
            <a:lvl5pPr marL="0" indent="0" algn="r">
              <a:lnSpc>
                <a:spcPct val="70000"/>
              </a:lnSpc>
              <a:spcBef>
                <a:spcPts val="600"/>
              </a:spcBef>
              <a:buSzTx/>
              <a:buFontTx/>
              <a:buNone/>
              <a:defRPr sz="4800" i="1">
                <a:solidFill>
                  <a:srgbClr val="747676"/>
                </a:solidFill>
              </a:defRPr>
            </a:lvl5pPr>
          </a:lstStyle>
          <a:p>
            <a:r>
              <a:t>Body Level One</a:t>
            </a:r>
          </a:p>
          <a:p>
            <a:pPr lvl="1"/>
            <a:r>
              <a:t>Body Level Two</a:t>
            </a:r>
          </a:p>
          <a:p>
            <a:pPr lvl="2"/>
            <a:r>
              <a:t>Body Level Three</a:t>
            </a:r>
          </a:p>
          <a:p>
            <a:pPr lvl="3"/>
            <a:r>
              <a:t>Body Level Four</a:t>
            </a:r>
          </a:p>
          <a:p>
            <a:pPr lvl="4"/>
            <a:r>
              <a:t>Body Level Five</a:t>
            </a:r>
          </a:p>
        </p:txBody>
      </p:sp>
      <p:sp>
        <p:nvSpPr>
          <p:cNvPr id="45" name="Slide Number"/>
          <p:cNvSpPr txBox="1">
            <a:spLocks noGrp="1"/>
          </p:cNvSpPr>
          <p:nvPr>
            <p:ph type="sldNum" sz="quarter" idx="2"/>
          </p:nvPr>
        </p:nvSpPr>
        <p:spPr>
          <a:xfrm>
            <a:off x="12092513" y="9194800"/>
            <a:ext cx="309365" cy="342900"/>
          </a:xfrm>
          <a:prstGeom prst="rect">
            <a:avLst/>
          </a:prstGeom>
        </p:spPr>
        <p:txBody>
          <a:bodyPr/>
          <a:lstStyle>
            <a:lvl1pPr>
              <a:defRPr>
                <a:solidFill>
                  <a:srgbClr val="CBCBCB"/>
                </a:solidFill>
              </a:defRPr>
            </a:lvl1p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52" name="Line"/>
          <p:cNvSpPr>
            <a:spLocks noGrp="1"/>
          </p:cNvSpPr>
          <p:nvPr>
            <p:ph type="body" sz="quarter" idx="13"/>
          </p:nvPr>
        </p:nvSpPr>
        <p:spPr>
          <a:xfrm>
            <a:off x="571500" y="1574800"/>
            <a:ext cx="11861800" cy="0"/>
          </a:xfrm>
          <a:prstGeom prst="line">
            <a:avLst/>
          </a:prstGeom>
          <a:ln w="38100" cap="rnd">
            <a:solidFill>
              <a:srgbClr val="747676"/>
            </a:solidFill>
            <a:custDash>
              <a:ds d="100000" sp="200000"/>
            </a:custDash>
            <a:round/>
          </a:ln>
        </p:spPr>
        <p:txBody>
          <a:bodyPr anchor="ctr">
            <a:noAutofit/>
          </a:bodyPr>
          <a:lstStyle/>
          <a:p>
            <a:pPr marL="0" indent="0" defTabSz="457200">
              <a:spcBef>
                <a:spcPts val="0"/>
              </a:spcBef>
              <a:buSzTx/>
              <a:buFontTx/>
              <a:buNone/>
              <a:defRPr sz="1200">
                <a:solidFill>
                  <a:srgbClr val="000000"/>
                </a:solidFill>
                <a:latin typeface="Helvetica"/>
                <a:ea typeface="Helvetica"/>
                <a:cs typeface="Helvetica"/>
                <a:sym typeface="Helvetica"/>
              </a:defRPr>
            </a:pPr>
            <a:endParaRPr/>
          </a:p>
        </p:txBody>
      </p:sp>
      <p:sp>
        <p:nvSpPr>
          <p:cNvPr id="53" name="Title Text"/>
          <p:cNvSpPr txBox="1">
            <a:spLocks noGrp="1"/>
          </p:cNvSpPr>
          <p:nvPr>
            <p:ph type="title"/>
          </p:nvPr>
        </p:nvSpPr>
        <p:spPr>
          <a:prstGeom prst="rect">
            <a:avLst/>
          </a:prstGeom>
        </p:spPr>
        <p:txBody>
          <a:bodyPr/>
          <a:lstStyle/>
          <a:p>
            <a:r>
              <a:t>Title Text</a:t>
            </a:r>
          </a:p>
        </p:txBody>
      </p:sp>
      <p:sp>
        <p:nvSpPr>
          <p:cNvPr id="5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61" name="Line"/>
          <p:cNvSpPr>
            <a:spLocks noGrp="1"/>
          </p:cNvSpPr>
          <p:nvPr>
            <p:ph type="body" sz="quarter" idx="13"/>
          </p:nvPr>
        </p:nvSpPr>
        <p:spPr>
          <a:xfrm>
            <a:off x="571500" y="1574800"/>
            <a:ext cx="11861800" cy="0"/>
          </a:xfrm>
          <a:prstGeom prst="line">
            <a:avLst/>
          </a:prstGeom>
          <a:ln w="38100" cap="rnd">
            <a:solidFill>
              <a:srgbClr val="747676"/>
            </a:solidFill>
            <a:custDash>
              <a:ds d="100000" sp="200000"/>
            </a:custDash>
            <a:round/>
          </a:ln>
        </p:spPr>
        <p:txBody>
          <a:bodyPr anchor="ctr">
            <a:noAutofit/>
          </a:bodyPr>
          <a:lstStyle/>
          <a:p>
            <a:pPr marL="0" indent="0" defTabSz="457200">
              <a:spcBef>
                <a:spcPts val="0"/>
              </a:spcBef>
              <a:buSzTx/>
              <a:buFontTx/>
              <a:buNone/>
              <a:defRPr sz="1200">
                <a:solidFill>
                  <a:srgbClr val="000000"/>
                </a:solidFill>
                <a:latin typeface="Helvetica"/>
                <a:ea typeface="Helvetica"/>
                <a:cs typeface="Helvetica"/>
                <a:sym typeface="Helvetica"/>
              </a:defRPr>
            </a:pPr>
            <a:endParaRPr/>
          </a:p>
        </p:txBody>
      </p:sp>
      <p:sp>
        <p:nvSpPr>
          <p:cNvPr id="62" name="Title Text"/>
          <p:cNvSpPr txBox="1">
            <a:spLocks noGrp="1"/>
          </p:cNvSpPr>
          <p:nvPr>
            <p:ph type="title"/>
          </p:nvPr>
        </p:nvSpPr>
        <p:spPr>
          <a:prstGeom prst="rect">
            <a:avLst/>
          </a:prstGeom>
        </p:spPr>
        <p:txBody>
          <a:bodyPr/>
          <a:lstStyle/>
          <a:p>
            <a:r>
              <a:t>Title Text</a:t>
            </a:r>
          </a:p>
        </p:txBody>
      </p:sp>
      <p:sp>
        <p:nvSpPr>
          <p:cNvPr id="63"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6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71" name="118295074_2675x2907.jpeg"/>
          <p:cNvSpPr>
            <a:spLocks noGrp="1"/>
          </p:cNvSpPr>
          <p:nvPr>
            <p:ph type="pic" idx="13"/>
          </p:nvPr>
        </p:nvSpPr>
        <p:spPr>
          <a:xfrm>
            <a:off x="-203200" y="-12700"/>
            <a:ext cx="9000805" cy="9779000"/>
          </a:xfrm>
          <a:prstGeom prst="rect">
            <a:avLst/>
          </a:prstGeom>
        </p:spPr>
        <p:txBody>
          <a:bodyPr lIns="91439" tIns="45719" rIns="91439" bIns="45719">
            <a:noAutofit/>
          </a:bodyPr>
          <a:lstStyle/>
          <a:p>
            <a:endParaRPr/>
          </a:p>
        </p:txBody>
      </p:sp>
      <p:sp>
        <p:nvSpPr>
          <p:cNvPr id="72" name="Line"/>
          <p:cNvSpPr>
            <a:spLocks noGrp="1"/>
          </p:cNvSpPr>
          <p:nvPr>
            <p:ph type="body" sz="quarter" idx="14"/>
          </p:nvPr>
        </p:nvSpPr>
        <p:spPr>
          <a:xfrm>
            <a:off x="7023100" y="1574800"/>
            <a:ext cx="5397500" cy="0"/>
          </a:xfrm>
          <a:prstGeom prst="line">
            <a:avLst/>
          </a:prstGeom>
          <a:ln w="38100" cap="rnd">
            <a:solidFill>
              <a:srgbClr val="747676"/>
            </a:solidFill>
            <a:custDash>
              <a:ds d="100000" sp="200000"/>
            </a:custDash>
            <a:round/>
          </a:ln>
        </p:spPr>
        <p:txBody>
          <a:bodyPr anchor="ctr">
            <a:noAutofit/>
          </a:bodyPr>
          <a:lstStyle/>
          <a:p>
            <a:pPr marL="0" indent="0" defTabSz="457200">
              <a:spcBef>
                <a:spcPts val="0"/>
              </a:spcBef>
              <a:buSzTx/>
              <a:buFontTx/>
              <a:buNone/>
              <a:defRPr sz="1200">
                <a:solidFill>
                  <a:srgbClr val="000000"/>
                </a:solidFill>
                <a:latin typeface="Helvetica"/>
                <a:ea typeface="Helvetica"/>
                <a:cs typeface="Helvetica"/>
                <a:sym typeface="Helvetica"/>
              </a:defRPr>
            </a:pPr>
            <a:endParaRPr/>
          </a:p>
        </p:txBody>
      </p:sp>
      <p:sp>
        <p:nvSpPr>
          <p:cNvPr id="73" name="Title Text"/>
          <p:cNvSpPr txBox="1">
            <a:spLocks noGrp="1"/>
          </p:cNvSpPr>
          <p:nvPr>
            <p:ph type="title"/>
          </p:nvPr>
        </p:nvSpPr>
        <p:spPr>
          <a:xfrm>
            <a:off x="7023100" y="723900"/>
            <a:ext cx="5397500" cy="723900"/>
          </a:xfrm>
          <a:prstGeom prst="rect">
            <a:avLst/>
          </a:prstGeom>
        </p:spPr>
        <p:txBody>
          <a:bodyPr/>
          <a:lstStyle/>
          <a:p>
            <a:r>
              <a:t>Title Text</a:t>
            </a:r>
          </a:p>
        </p:txBody>
      </p:sp>
      <p:sp>
        <p:nvSpPr>
          <p:cNvPr id="74" name="Body Level One…"/>
          <p:cNvSpPr txBox="1">
            <a:spLocks noGrp="1"/>
          </p:cNvSpPr>
          <p:nvPr>
            <p:ph type="body" sz="half" idx="1"/>
          </p:nvPr>
        </p:nvSpPr>
        <p:spPr>
          <a:xfrm>
            <a:off x="7023100" y="1803400"/>
            <a:ext cx="5397500" cy="7226300"/>
          </a:xfrm>
          <a:prstGeom prst="rect">
            <a:avLst/>
          </a:prstGeom>
        </p:spPr>
        <p:txBody>
          <a:bodyPr/>
          <a:lstStyle>
            <a:lvl1pPr marL="406400" indent="-406400">
              <a:defRPr sz="2800"/>
            </a:lvl1pPr>
            <a:lvl2pPr marL="812800" indent="-406400">
              <a:defRPr sz="2800"/>
            </a:lvl2pPr>
            <a:lvl3pPr marL="1219200" indent="-406400">
              <a:defRPr sz="2800"/>
            </a:lvl3pPr>
            <a:lvl4pPr marL="1625600" indent="-406400">
              <a:defRPr sz="2800"/>
            </a:lvl4pPr>
            <a:lvl5pPr marL="2032000" indent="-406400">
              <a:defRPr sz="2800"/>
            </a:lvl5pPr>
          </a:lstStyle>
          <a:p>
            <a:r>
              <a:t>Body Level One</a:t>
            </a:r>
          </a:p>
          <a:p>
            <a:pPr lvl="1"/>
            <a:r>
              <a:t>Body Level Two</a:t>
            </a:r>
          </a:p>
          <a:p>
            <a:pPr lvl="2"/>
            <a:r>
              <a:t>Body Level Three</a:t>
            </a:r>
          </a:p>
          <a:p>
            <a:pPr lvl="3"/>
            <a:r>
              <a:t>Body Level Four</a:t>
            </a:r>
          </a:p>
          <a:p>
            <a:pPr lvl="4"/>
            <a:r>
              <a:t>Body Level Five</a:t>
            </a:r>
          </a:p>
        </p:txBody>
      </p:sp>
      <p:sp>
        <p:nvSpPr>
          <p:cNvPr id="7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82"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8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90" name="118295074_2675x2907.jpeg"/>
          <p:cNvSpPr>
            <a:spLocks noGrp="1"/>
          </p:cNvSpPr>
          <p:nvPr>
            <p:ph type="pic" idx="13"/>
          </p:nvPr>
        </p:nvSpPr>
        <p:spPr>
          <a:xfrm>
            <a:off x="571500" y="508000"/>
            <a:ext cx="7454900" cy="8099439"/>
          </a:xfrm>
          <a:prstGeom prst="rect">
            <a:avLst/>
          </a:prstGeom>
        </p:spPr>
        <p:txBody>
          <a:bodyPr lIns="91439" tIns="45719" rIns="91439" bIns="45719">
            <a:noAutofit/>
          </a:bodyPr>
          <a:lstStyle/>
          <a:p>
            <a:endParaRPr/>
          </a:p>
        </p:txBody>
      </p:sp>
      <p:sp>
        <p:nvSpPr>
          <p:cNvPr id="91" name="182741592_1098x949.jpeg"/>
          <p:cNvSpPr>
            <a:spLocks noGrp="1"/>
          </p:cNvSpPr>
          <p:nvPr>
            <p:ph type="pic" sz="quarter" idx="14"/>
          </p:nvPr>
        </p:nvSpPr>
        <p:spPr>
          <a:xfrm>
            <a:off x="7944067" y="424462"/>
            <a:ext cx="5275146" cy="4559301"/>
          </a:xfrm>
          <a:prstGeom prst="rect">
            <a:avLst/>
          </a:prstGeom>
        </p:spPr>
        <p:txBody>
          <a:bodyPr lIns="91439" tIns="45719" rIns="91439" bIns="45719">
            <a:noAutofit/>
          </a:bodyPr>
          <a:lstStyle/>
          <a:p>
            <a:endParaRPr/>
          </a:p>
        </p:txBody>
      </p:sp>
      <p:sp>
        <p:nvSpPr>
          <p:cNvPr id="92" name="182429520_1646x1646.jpeg"/>
          <p:cNvSpPr>
            <a:spLocks noGrp="1"/>
          </p:cNvSpPr>
          <p:nvPr>
            <p:ph type="pic" sz="quarter" idx="15"/>
          </p:nvPr>
        </p:nvSpPr>
        <p:spPr>
          <a:xfrm>
            <a:off x="8102600" y="4267200"/>
            <a:ext cx="4470400" cy="4470400"/>
          </a:xfrm>
          <a:prstGeom prst="rect">
            <a:avLst/>
          </a:prstGeom>
        </p:spPr>
        <p:txBody>
          <a:bodyPr lIns="91439" tIns="45719" rIns="91439" bIns="45719">
            <a:noAutofit/>
          </a:bodyPr>
          <a:lstStyle/>
          <a:p>
            <a:endParaRPr/>
          </a:p>
        </p:txBody>
      </p:sp>
      <p:sp>
        <p:nvSpPr>
          <p:cNvPr id="93" name="Body Level One…"/>
          <p:cNvSpPr txBox="1">
            <a:spLocks noGrp="1"/>
          </p:cNvSpPr>
          <p:nvPr>
            <p:ph type="body" sz="quarter" idx="1"/>
          </p:nvPr>
        </p:nvSpPr>
        <p:spPr>
          <a:xfrm>
            <a:off x="571500" y="8051800"/>
            <a:ext cx="11861800" cy="1333500"/>
          </a:xfrm>
          <a:prstGeom prst="rect">
            <a:avLst/>
          </a:prstGeom>
        </p:spPr>
        <p:txBody>
          <a:bodyPr/>
          <a:lstStyle>
            <a:lvl1pPr marL="0" indent="0">
              <a:spcBef>
                <a:spcPts val="1400"/>
              </a:spcBef>
              <a:buSzTx/>
              <a:buFontTx/>
              <a:buNone/>
              <a:defRPr sz="2800" i="1" spc="28"/>
            </a:lvl1pPr>
            <a:lvl2pPr marL="0" indent="0">
              <a:spcBef>
                <a:spcPts val="1400"/>
              </a:spcBef>
              <a:buSzTx/>
              <a:buFontTx/>
              <a:buNone/>
              <a:defRPr sz="2800" i="1" spc="28"/>
            </a:lvl2pPr>
            <a:lvl3pPr marL="0" indent="0">
              <a:spcBef>
                <a:spcPts val="1400"/>
              </a:spcBef>
              <a:buSzTx/>
              <a:buFontTx/>
              <a:buNone/>
              <a:defRPr sz="2800" i="1" spc="28"/>
            </a:lvl3pPr>
            <a:lvl4pPr marL="0" indent="0">
              <a:spcBef>
                <a:spcPts val="1400"/>
              </a:spcBef>
              <a:buSzTx/>
              <a:buFontTx/>
              <a:buNone/>
              <a:defRPr sz="2800" i="1" spc="28"/>
            </a:lvl4pPr>
            <a:lvl5pPr marL="0" indent="0">
              <a:spcBef>
                <a:spcPts val="1400"/>
              </a:spcBef>
              <a:buSzTx/>
              <a:buFontTx/>
              <a:buNone/>
              <a:defRPr sz="2800" i="1" spc="28"/>
            </a:lvl5pPr>
          </a:lstStyle>
          <a:p>
            <a:r>
              <a:t>Body Level One</a:t>
            </a:r>
          </a:p>
          <a:p>
            <a:pPr lvl="1"/>
            <a:r>
              <a:t>Body Level Two</a:t>
            </a:r>
          </a:p>
          <a:p>
            <a:pPr lvl="2"/>
            <a:r>
              <a:t>Body Level Three</a:t>
            </a:r>
          </a:p>
          <a:p>
            <a:pPr lvl="3"/>
            <a:r>
              <a:t>Body Level Four</a:t>
            </a:r>
          </a:p>
          <a:p>
            <a:pPr lvl="4"/>
            <a:r>
              <a:t>Body Level Five</a:t>
            </a:r>
          </a:p>
        </p:txBody>
      </p:sp>
      <p:sp>
        <p:nvSpPr>
          <p:cNvPr id="9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571500" y="723900"/>
            <a:ext cx="11861800" cy="7239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r>
              <a:t>Title Text</a:t>
            </a:r>
          </a:p>
        </p:txBody>
      </p:sp>
      <p:sp>
        <p:nvSpPr>
          <p:cNvPr id="3" name="Body Level One…"/>
          <p:cNvSpPr txBox="1">
            <a:spLocks noGrp="1"/>
          </p:cNvSpPr>
          <p:nvPr>
            <p:ph type="body" idx="1"/>
          </p:nvPr>
        </p:nvSpPr>
        <p:spPr>
          <a:xfrm>
            <a:off x="571500" y="1803400"/>
            <a:ext cx="11861800" cy="72263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2081047" y="9194800"/>
            <a:ext cx="309365" cy="342900"/>
          </a:xfrm>
          <a:prstGeom prst="rect">
            <a:avLst/>
          </a:prstGeom>
          <a:ln w="12700">
            <a:miter lim="400000"/>
          </a:ln>
        </p:spPr>
        <p:txBody>
          <a:bodyPr wrap="none" lIns="50800" tIns="50800" rIns="50800" bIns="50800">
            <a:spAutoFit/>
          </a:bodyPr>
          <a:lstStyle>
            <a:lvl1pPr algn="r">
              <a:spcBef>
                <a:spcPts val="0"/>
              </a:spcBef>
              <a:defRPr sz="1600" i="0" spc="0">
                <a:solidFill>
                  <a:srgbClr val="747676"/>
                </a:solidFill>
                <a:latin typeface="DIN Alternate"/>
                <a:ea typeface="DIN Alternate"/>
                <a:cs typeface="DIN Alternate"/>
                <a:sym typeface="DIN Alternate"/>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marL="0" marR="0" indent="0" algn="l" defTabSz="584200" rtl="0" latinLnBrk="0">
        <a:lnSpc>
          <a:spcPct val="100000"/>
        </a:lnSpc>
        <a:spcBef>
          <a:spcPts val="2300"/>
        </a:spcBef>
        <a:spcAft>
          <a:spcPts val="0"/>
        </a:spcAft>
        <a:buClrTx/>
        <a:buSzTx/>
        <a:buFontTx/>
        <a:buNone/>
        <a:tabLst/>
        <a:defRPr sz="5200" b="0" i="0" u="none" strike="noStrike" cap="all" spc="0" baseline="0">
          <a:solidFill>
            <a:srgbClr val="747676"/>
          </a:solidFill>
          <a:uFillTx/>
          <a:latin typeface="+mn-lt"/>
          <a:ea typeface="+mn-ea"/>
          <a:cs typeface="+mn-cs"/>
          <a:sym typeface="DIN Condensed"/>
        </a:defRPr>
      </a:lvl1pPr>
      <a:lvl2pPr marL="0" marR="0" indent="342900" algn="l" defTabSz="584200" rtl="0" latinLnBrk="0">
        <a:lnSpc>
          <a:spcPct val="100000"/>
        </a:lnSpc>
        <a:spcBef>
          <a:spcPts val="2300"/>
        </a:spcBef>
        <a:spcAft>
          <a:spcPts val="0"/>
        </a:spcAft>
        <a:buClrTx/>
        <a:buSzTx/>
        <a:buFontTx/>
        <a:buNone/>
        <a:tabLst/>
        <a:defRPr sz="5200" b="0" i="0" u="none" strike="noStrike" cap="all" spc="0" baseline="0">
          <a:solidFill>
            <a:srgbClr val="747676"/>
          </a:solidFill>
          <a:uFillTx/>
          <a:latin typeface="+mn-lt"/>
          <a:ea typeface="+mn-ea"/>
          <a:cs typeface="+mn-cs"/>
          <a:sym typeface="DIN Condensed"/>
        </a:defRPr>
      </a:lvl2pPr>
      <a:lvl3pPr marL="0" marR="0" indent="685800" algn="l" defTabSz="584200" rtl="0" latinLnBrk="0">
        <a:lnSpc>
          <a:spcPct val="100000"/>
        </a:lnSpc>
        <a:spcBef>
          <a:spcPts val="2300"/>
        </a:spcBef>
        <a:spcAft>
          <a:spcPts val="0"/>
        </a:spcAft>
        <a:buClrTx/>
        <a:buSzTx/>
        <a:buFontTx/>
        <a:buNone/>
        <a:tabLst/>
        <a:defRPr sz="5200" b="0" i="0" u="none" strike="noStrike" cap="all" spc="0" baseline="0">
          <a:solidFill>
            <a:srgbClr val="747676"/>
          </a:solidFill>
          <a:uFillTx/>
          <a:latin typeface="+mn-lt"/>
          <a:ea typeface="+mn-ea"/>
          <a:cs typeface="+mn-cs"/>
          <a:sym typeface="DIN Condensed"/>
        </a:defRPr>
      </a:lvl3pPr>
      <a:lvl4pPr marL="0" marR="0" indent="1028700" algn="l" defTabSz="584200" rtl="0" latinLnBrk="0">
        <a:lnSpc>
          <a:spcPct val="100000"/>
        </a:lnSpc>
        <a:spcBef>
          <a:spcPts val="2300"/>
        </a:spcBef>
        <a:spcAft>
          <a:spcPts val="0"/>
        </a:spcAft>
        <a:buClrTx/>
        <a:buSzTx/>
        <a:buFontTx/>
        <a:buNone/>
        <a:tabLst/>
        <a:defRPr sz="5200" b="0" i="0" u="none" strike="noStrike" cap="all" spc="0" baseline="0">
          <a:solidFill>
            <a:srgbClr val="747676"/>
          </a:solidFill>
          <a:uFillTx/>
          <a:latin typeface="+mn-lt"/>
          <a:ea typeface="+mn-ea"/>
          <a:cs typeface="+mn-cs"/>
          <a:sym typeface="DIN Condensed"/>
        </a:defRPr>
      </a:lvl4pPr>
      <a:lvl5pPr marL="0" marR="0" indent="1371600" algn="l" defTabSz="584200" rtl="0" latinLnBrk="0">
        <a:lnSpc>
          <a:spcPct val="100000"/>
        </a:lnSpc>
        <a:spcBef>
          <a:spcPts val="2300"/>
        </a:spcBef>
        <a:spcAft>
          <a:spcPts val="0"/>
        </a:spcAft>
        <a:buClrTx/>
        <a:buSzTx/>
        <a:buFontTx/>
        <a:buNone/>
        <a:tabLst/>
        <a:defRPr sz="5200" b="0" i="0" u="none" strike="noStrike" cap="all" spc="0" baseline="0">
          <a:solidFill>
            <a:srgbClr val="747676"/>
          </a:solidFill>
          <a:uFillTx/>
          <a:latin typeface="+mn-lt"/>
          <a:ea typeface="+mn-ea"/>
          <a:cs typeface="+mn-cs"/>
          <a:sym typeface="DIN Condensed"/>
        </a:defRPr>
      </a:lvl5pPr>
      <a:lvl6pPr marL="0" marR="0" indent="1714500" algn="l" defTabSz="584200" rtl="0" latinLnBrk="0">
        <a:lnSpc>
          <a:spcPct val="100000"/>
        </a:lnSpc>
        <a:spcBef>
          <a:spcPts val="2300"/>
        </a:spcBef>
        <a:spcAft>
          <a:spcPts val="0"/>
        </a:spcAft>
        <a:buClrTx/>
        <a:buSzTx/>
        <a:buFontTx/>
        <a:buNone/>
        <a:tabLst/>
        <a:defRPr sz="5200" b="0" i="0" u="none" strike="noStrike" cap="all" spc="0" baseline="0">
          <a:solidFill>
            <a:srgbClr val="747676"/>
          </a:solidFill>
          <a:uFillTx/>
          <a:latin typeface="+mn-lt"/>
          <a:ea typeface="+mn-ea"/>
          <a:cs typeface="+mn-cs"/>
          <a:sym typeface="DIN Condensed"/>
        </a:defRPr>
      </a:lvl6pPr>
      <a:lvl7pPr marL="0" marR="0" indent="2057400" algn="l" defTabSz="584200" rtl="0" latinLnBrk="0">
        <a:lnSpc>
          <a:spcPct val="100000"/>
        </a:lnSpc>
        <a:spcBef>
          <a:spcPts val="2300"/>
        </a:spcBef>
        <a:spcAft>
          <a:spcPts val="0"/>
        </a:spcAft>
        <a:buClrTx/>
        <a:buSzTx/>
        <a:buFontTx/>
        <a:buNone/>
        <a:tabLst/>
        <a:defRPr sz="5200" b="0" i="0" u="none" strike="noStrike" cap="all" spc="0" baseline="0">
          <a:solidFill>
            <a:srgbClr val="747676"/>
          </a:solidFill>
          <a:uFillTx/>
          <a:latin typeface="+mn-lt"/>
          <a:ea typeface="+mn-ea"/>
          <a:cs typeface="+mn-cs"/>
          <a:sym typeface="DIN Condensed"/>
        </a:defRPr>
      </a:lvl7pPr>
      <a:lvl8pPr marL="0" marR="0" indent="2400300" algn="l" defTabSz="584200" rtl="0" latinLnBrk="0">
        <a:lnSpc>
          <a:spcPct val="100000"/>
        </a:lnSpc>
        <a:spcBef>
          <a:spcPts val="2300"/>
        </a:spcBef>
        <a:spcAft>
          <a:spcPts val="0"/>
        </a:spcAft>
        <a:buClrTx/>
        <a:buSzTx/>
        <a:buFontTx/>
        <a:buNone/>
        <a:tabLst/>
        <a:defRPr sz="5200" b="0" i="0" u="none" strike="noStrike" cap="all" spc="0" baseline="0">
          <a:solidFill>
            <a:srgbClr val="747676"/>
          </a:solidFill>
          <a:uFillTx/>
          <a:latin typeface="+mn-lt"/>
          <a:ea typeface="+mn-ea"/>
          <a:cs typeface="+mn-cs"/>
          <a:sym typeface="DIN Condensed"/>
        </a:defRPr>
      </a:lvl8pPr>
      <a:lvl9pPr marL="0" marR="0" indent="2743200" algn="l" defTabSz="584200" rtl="0" latinLnBrk="0">
        <a:lnSpc>
          <a:spcPct val="100000"/>
        </a:lnSpc>
        <a:spcBef>
          <a:spcPts val="2300"/>
        </a:spcBef>
        <a:spcAft>
          <a:spcPts val="0"/>
        </a:spcAft>
        <a:buClrTx/>
        <a:buSzTx/>
        <a:buFontTx/>
        <a:buNone/>
        <a:tabLst/>
        <a:defRPr sz="5200" b="0" i="0" u="none" strike="noStrike" cap="all" spc="0" baseline="0">
          <a:solidFill>
            <a:srgbClr val="747676"/>
          </a:solidFill>
          <a:uFillTx/>
          <a:latin typeface="+mn-lt"/>
          <a:ea typeface="+mn-ea"/>
          <a:cs typeface="+mn-cs"/>
          <a:sym typeface="DIN Condensed"/>
        </a:defRPr>
      </a:lvl9pPr>
    </p:titleStyle>
    <p:bodyStyle>
      <a:lvl1pPr marL="469900" marR="0" indent="-469900" algn="l" defTabSz="584200" rtl="0" latinLnBrk="0">
        <a:lnSpc>
          <a:spcPct val="100000"/>
        </a:lnSpc>
        <a:spcBef>
          <a:spcPts val="1800"/>
        </a:spcBef>
        <a:spcAft>
          <a:spcPts val="0"/>
        </a:spcAft>
        <a:buClrTx/>
        <a:buSzPct val="75000"/>
        <a:buFont typeface="Zapf Dingbats"/>
        <a:buChar char="➤"/>
        <a:tabLst/>
        <a:defRPr sz="3200" b="0" i="0" u="none" strike="noStrike" cap="none" spc="0" baseline="0">
          <a:solidFill>
            <a:srgbClr val="5C5C5C"/>
          </a:solidFill>
          <a:uFillTx/>
          <a:latin typeface="Iowan Old Style"/>
          <a:ea typeface="Iowan Old Style"/>
          <a:cs typeface="Iowan Old Style"/>
          <a:sym typeface="Iowan Old Style"/>
        </a:defRPr>
      </a:lvl1pPr>
      <a:lvl2pPr marL="939800" marR="0" indent="-469900" algn="l" defTabSz="584200" rtl="0" latinLnBrk="0">
        <a:lnSpc>
          <a:spcPct val="100000"/>
        </a:lnSpc>
        <a:spcBef>
          <a:spcPts val="1800"/>
        </a:spcBef>
        <a:spcAft>
          <a:spcPts val="0"/>
        </a:spcAft>
        <a:buClrTx/>
        <a:buSzPct val="75000"/>
        <a:buFont typeface="Zapf Dingbats"/>
        <a:buChar char="➤"/>
        <a:tabLst/>
        <a:defRPr sz="3200" b="0" i="0" u="none" strike="noStrike" cap="none" spc="0" baseline="0">
          <a:solidFill>
            <a:srgbClr val="5C5C5C"/>
          </a:solidFill>
          <a:uFillTx/>
          <a:latin typeface="Iowan Old Style"/>
          <a:ea typeface="Iowan Old Style"/>
          <a:cs typeface="Iowan Old Style"/>
          <a:sym typeface="Iowan Old Style"/>
        </a:defRPr>
      </a:lvl2pPr>
      <a:lvl3pPr marL="1409700" marR="0" indent="-469900" algn="l" defTabSz="584200" rtl="0" latinLnBrk="0">
        <a:lnSpc>
          <a:spcPct val="100000"/>
        </a:lnSpc>
        <a:spcBef>
          <a:spcPts val="1800"/>
        </a:spcBef>
        <a:spcAft>
          <a:spcPts val="0"/>
        </a:spcAft>
        <a:buClrTx/>
        <a:buSzPct val="75000"/>
        <a:buFont typeface="Zapf Dingbats"/>
        <a:buChar char="➤"/>
        <a:tabLst/>
        <a:defRPr sz="3200" b="0" i="0" u="none" strike="noStrike" cap="none" spc="0" baseline="0">
          <a:solidFill>
            <a:srgbClr val="5C5C5C"/>
          </a:solidFill>
          <a:uFillTx/>
          <a:latin typeface="Iowan Old Style"/>
          <a:ea typeface="Iowan Old Style"/>
          <a:cs typeface="Iowan Old Style"/>
          <a:sym typeface="Iowan Old Style"/>
        </a:defRPr>
      </a:lvl3pPr>
      <a:lvl4pPr marL="1879600" marR="0" indent="-469900" algn="l" defTabSz="584200" rtl="0" latinLnBrk="0">
        <a:lnSpc>
          <a:spcPct val="100000"/>
        </a:lnSpc>
        <a:spcBef>
          <a:spcPts val="1800"/>
        </a:spcBef>
        <a:spcAft>
          <a:spcPts val="0"/>
        </a:spcAft>
        <a:buClrTx/>
        <a:buSzPct val="75000"/>
        <a:buFont typeface="Zapf Dingbats"/>
        <a:buChar char="➤"/>
        <a:tabLst/>
        <a:defRPr sz="3200" b="0" i="0" u="none" strike="noStrike" cap="none" spc="0" baseline="0">
          <a:solidFill>
            <a:srgbClr val="5C5C5C"/>
          </a:solidFill>
          <a:uFillTx/>
          <a:latin typeface="Iowan Old Style"/>
          <a:ea typeface="Iowan Old Style"/>
          <a:cs typeface="Iowan Old Style"/>
          <a:sym typeface="Iowan Old Style"/>
        </a:defRPr>
      </a:lvl4pPr>
      <a:lvl5pPr marL="2349500" marR="0" indent="-469900" algn="l" defTabSz="584200" rtl="0" latinLnBrk="0">
        <a:lnSpc>
          <a:spcPct val="100000"/>
        </a:lnSpc>
        <a:spcBef>
          <a:spcPts val="1800"/>
        </a:spcBef>
        <a:spcAft>
          <a:spcPts val="0"/>
        </a:spcAft>
        <a:buClrTx/>
        <a:buSzPct val="75000"/>
        <a:buFont typeface="Zapf Dingbats"/>
        <a:buChar char="➤"/>
        <a:tabLst/>
        <a:defRPr sz="3200" b="0" i="0" u="none" strike="noStrike" cap="none" spc="0" baseline="0">
          <a:solidFill>
            <a:srgbClr val="5C5C5C"/>
          </a:solidFill>
          <a:uFillTx/>
          <a:latin typeface="Iowan Old Style"/>
          <a:ea typeface="Iowan Old Style"/>
          <a:cs typeface="Iowan Old Style"/>
          <a:sym typeface="Iowan Old Style"/>
        </a:defRPr>
      </a:lvl5pPr>
      <a:lvl6pPr marL="2819400" marR="0" indent="-469900" algn="l" defTabSz="584200" rtl="0" latinLnBrk="0">
        <a:lnSpc>
          <a:spcPct val="100000"/>
        </a:lnSpc>
        <a:spcBef>
          <a:spcPts val="1800"/>
        </a:spcBef>
        <a:spcAft>
          <a:spcPts val="0"/>
        </a:spcAft>
        <a:buClrTx/>
        <a:buSzPct val="75000"/>
        <a:buFont typeface="Zapf Dingbats"/>
        <a:buChar char="➤"/>
        <a:tabLst/>
        <a:defRPr sz="3200" b="0" i="0" u="none" strike="noStrike" cap="none" spc="0" baseline="0">
          <a:solidFill>
            <a:srgbClr val="5C5C5C"/>
          </a:solidFill>
          <a:uFillTx/>
          <a:latin typeface="Iowan Old Style"/>
          <a:ea typeface="Iowan Old Style"/>
          <a:cs typeface="Iowan Old Style"/>
          <a:sym typeface="Iowan Old Style"/>
        </a:defRPr>
      </a:lvl6pPr>
      <a:lvl7pPr marL="3289300" marR="0" indent="-469900" algn="l" defTabSz="584200" rtl="0" latinLnBrk="0">
        <a:lnSpc>
          <a:spcPct val="100000"/>
        </a:lnSpc>
        <a:spcBef>
          <a:spcPts val="1800"/>
        </a:spcBef>
        <a:spcAft>
          <a:spcPts val="0"/>
        </a:spcAft>
        <a:buClrTx/>
        <a:buSzPct val="75000"/>
        <a:buFont typeface="Zapf Dingbats"/>
        <a:buChar char="➤"/>
        <a:tabLst/>
        <a:defRPr sz="3200" b="0" i="0" u="none" strike="noStrike" cap="none" spc="0" baseline="0">
          <a:solidFill>
            <a:srgbClr val="5C5C5C"/>
          </a:solidFill>
          <a:uFillTx/>
          <a:latin typeface="Iowan Old Style"/>
          <a:ea typeface="Iowan Old Style"/>
          <a:cs typeface="Iowan Old Style"/>
          <a:sym typeface="Iowan Old Style"/>
        </a:defRPr>
      </a:lvl7pPr>
      <a:lvl8pPr marL="3759200" marR="0" indent="-469900" algn="l" defTabSz="584200" rtl="0" latinLnBrk="0">
        <a:lnSpc>
          <a:spcPct val="100000"/>
        </a:lnSpc>
        <a:spcBef>
          <a:spcPts val="1800"/>
        </a:spcBef>
        <a:spcAft>
          <a:spcPts val="0"/>
        </a:spcAft>
        <a:buClrTx/>
        <a:buSzPct val="75000"/>
        <a:buFont typeface="Zapf Dingbats"/>
        <a:buChar char="➤"/>
        <a:tabLst/>
        <a:defRPr sz="3200" b="0" i="0" u="none" strike="noStrike" cap="none" spc="0" baseline="0">
          <a:solidFill>
            <a:srgbClr val="5C5C5C"/>
          </a:solidFill>
          <a:uFillTx/>
          <a:latin typeface="Iowan Old Style"/>
          <a:ea typeface="Iowan Old Style"/>
          <a:cs typeface="Iowan Old Style"/>
          <a:sym typeface="Iowan Old Style"/>
        </a:defRPr>
      </a:lvl8pPr>
      <a:lvl9pPr marL="4229100" marR="0" indent="-469900" algn="l" defTabSz="584200" rtl="0" latinLnBrk="0">
        <a:lnSpc>
          <a:spcPct val="100000"/>
        </a:lnSpc>
        <a:spcBef>
          <a:spcPts val="1800"/>
        </a:spcBef>
        <a:spcAft>
          <a:spcPts val="0"/>
        </a:spcAft>
        <a:buClrTx/>
        <a:buSzPct val="75000"/>
        <a:buFont typeface="Zapf Dingbats"/>
        <a:buChar char="➤"/>
        <a:tabLst/>
        <a:defRPr sz="3200" b="0" i="0" u="none" strike="noStrike" cap="none" spc="0" baseline="0">
          <a:solidFill>
            <a:srgbClr val="5C5C5C"/>
          </a:solidFill>
          <a:uFillTx/>
          <a:latin typeface="Iowan Old Style"/>
          <a:ea typeface="Iowan Old Style"/>
          <a:cs typeface="Iowan Old Style"/>
          <a:sym typeface="Iowan Old Style"/>
        </a:defRPr>
      </a:lvl9pPr>
    </p:bodyStyle>
    <p:otherStyle>
      <a:lvl1pPr marL="0" marR="0" indent="0" algn="r" defTabSz="584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DIN Alternate"/>
        </a:defRPr>
      </a:lvl1pPr>
      <a:lvl2pPr marL="0" marR="0" indent="228600" algn="r" defTabSz="584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DIN Alternate"/>
        </a:defRPr>
      </a:lvl2pPr>
      <a:lvl3pPr marL="0" marR="0" indent="457200" algn="r" defTabSz="584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DIN Alternate"/>
        </a:defRPr>
      </a:lvl3pPr>
      <a:lvl4pPr marL="0" marR="0" indent="685800" algn="r" defTabSz="584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DIN Alternate"/>
        </a:defRPr>
      </a:lvl4pPr>
      <a:lvl5pPr marL="0" marR="0" indent="914400" algn="r" defTabSz="584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DIN Alternate"/>
        </a:defRPr>
      </a:lvl5pPr>
      <a:lvl6pPr marL="0" marR="0" indent="1143000" algn="r" defTabSz="584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DIN Alternate"/>
        </a:defRPr>
      </a:lvl6pPr>
      <a:lvl7pPr marL="0" marR="0" indent="1371600" algn="r" defTabSz="584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DIN Alternate"/>
        </a:defRPr>
      </a:lvl7pPr>
      <a:lvl8pPr marL="0" marR="0" indent="1600200" algn="r" defTabSz="584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DIN Alternate"/>
        </a:defRPr>
      </a:lvl8pPr>
      <a:lvl9pPr marL="0" marR="0" indent="1828800" algn="r" defTabSz="584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DIN Alternate"/>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8" name="lednik-liod-islandiia-ldy-zima-gory-sumerki-kamni-bereg-vers.jpg" descr="lednik-liod-islandiia-ldy-zima-gory-sumerki-kamni-bereg-vers.jpg"/>
          <p:cNvPicPr>
            <a:picLocks noGrp="1" noChangeAspect="1"/>
          </p:cNvPicPr>
          <p:nvPr>
            <p:ph type="pic" idx="13"/>
          </p:nvPr>
        </p:nvPicPr>
        <p:blipFill>
          <a:blip r:embed="rId2"/>
          <a:srcRect l="7457" r="7457"/>
          <a:stretch>
            <a:fillRect/>
          </a:stretch>
        </p:blipFill>
        <p:spPr>
          <a:xfrm>
            <a:off x="0" y="0"/>
            <a:ext cx="13004800" cy="9753600"/>
          </a:xfrm>
          <a:prstGeom prst="rect">
            <a:avLst/>
          </a:prstGeom>
        </p:spPr>
      </p:pic>
      <p:sp>
        <p:nvSpPr>
          <p:cNvPr id="129" name="Rectangle"/>
          <p:cNvSpPr>
            <a:spLocks noGrp="1"/>
          </p:cNvSpPr>
          <p:nvPr>
            <p:ph type="body" idx="14"/>
          </p:nvPr>
        </p:nvSpPr>
        <p:spPr>
          <a:xfrm>
            <a:off x="6349" y="5603369"/>
            <a:ext cx="13004801" cy="3606801"/>
          </a:xfrm>
          <a:prstGeom prst="rect">
            <a:avLst/>
          </a:prstGeom>
        </p:spPr>
        <p:txBody>
          <a:bodyPr/>
          <a:lstStyle/>
          <a:p>
            <a:pPr marL="0" indent="0" algn="ctr">
              <a:spcBef>
                <a:spcPts val="0"/>
              </a:spcBef>
              <a:buSzTx/>
              <a:buFontTx/>
              <a:buNone/>
              <a:defRPr sz="2400">
                <a:latin typeface="DIN Alternate"/>
                <a:ea typeface="DIN Alternate"/>
                <a:cs typeface="DIN Alternate"/>
                <a:sym typeface="DIN Alternate"/>
              </a:defRPr>
            </a:pPr>
            <a:endParaRPr/>
          </a:p>
        </p:txBody>
      </p:sp>
      <p:sp>
        <p:nvSpPr>
          <p:cNvPr id="130" name="Line"/>
          <p:cNvSpPr>
            <a:spLocks noGrp="1"/>
          </p:cNvSpPr>
          <p:nvPr>
            <p:ph type="body" idx="15"/>
          </p:nvPr>
        </p:nvSpPr>
        <p:spPr>
          <a:prstGeom prst="line">
            <a:avLst/>
          </a:prstGeom>
        </p:spPr>
        <p:txBody>
          <a:bodyPr/>
          <a:lstStyle/>
          <a:p>
            <a:pPr marL="0" indent="0" defTabSz="457200">
              <a:spcBef>
                <a:spcPts val="0"/>
              </a:spcBef>
              <a:buSzTx/>
              <a:buFontTx/>
              <a:buNone/>
              <a:defRPr sz="1200">
                <a:solidFill>
                  <a:srgbClr val="000000"/>
                </a:solidFill>
                <a:latin typeface="Helvetica"/>
                <a:ea typeface="Helvetica"/>
                <a:cs typeface="Helvetica"/>
                <a:sym typeface="Helvetica"/>
              </a:defRPr>
            </a:pPr>
            <a:endParaRPr/>
          </a:p>
        </p:txBody>
      </p:sp>
      <p:sp>
        <p:nvSpPr>
          <p:cNvPr id="131" name="ATAR gEOGRAPHY 3.13-3.14"/>
          <p:cNvSpPr txBox="1">
            <a:spLocks noGrp="1"/>
          </p:cNvSpPr>
          <p:nvPr>
            <p:ph type="title"/>
          </p:nvPr>
        </p:nvSpPr>
        <p:spPr>
          <a:xfrm>
            <a:off x="12700" y="5562600"/>
            <a:ext cx="12420600" cy="2209800"/>
          </a:xfrm>
          <a:prstGeom prst="rect">
            <a:avLst/>
          </a:prstGeom>
        </p:spPr>
        <p:txBody>
          <a:bodyPr/>
          <a:lstStyle>
            <a:lvl1pPr defTabSz="519937">
              <a:defRPr sz="10768"/>
            </a:lvl1pPr>
          </a:lstStyle>
          <a:p>
            <a:r>
              <a:rPr dirty="0"/>
              <a:t>ATAR </a:t>
            </a:r>
            <a:r>
              <a:rPr lang="en-AU" dirty="0"/>
              <a:t>geography</a:t>
            </a:r>
            <a:r>
              <a:rPr dirty="0"/>
              <a:t> 3.13-3.14</a:t>
            </a:r>
          </a:p>
        </p:txBody>
      </p:sp>
      <p:sp>
        <p:nvSpPr>
          <p:cNvPr id="132" name="Kimberly Wade-Wear #19956736"/>
          <p:cNvSpPr txBox="1">
            <a:spLocks noGrp="1"/>
          </p:cNvSpPr>
          <p:nvPr>
            <p:ph type="body" sz="quarter" idx="1"/>
          </p:nvPr>
        </p:nvSpPr>
        <p:spPr>
          <a:prstGeom prst="rect">
            <a:avLst/>
          </a:prstGeom>
        </p:spPr>
        <p:txBody>
          <a:bodyPr/>
          <a:lstStyle/>
          <a:p>
            <a:r>
              <a:rPr dirty="0"/>
              <a:t>Kimberly Wade-Wear #19956736</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3" name="burn-burning-fire-51951.jpg" descr="burn-burning-fire-51951.jpg"/>
          <p:cNvPicPr>
            <a:picLocks noGrp="1" noChangeAspect="1"/>
          </p:cNvPicPr>
          <p:nvPr>
            <p:ph type="pic" idx="13"/>
          </p:nvPr>
        </p:nvPicPr>
        <p:blipFill>
          <a:blip r:embed="rId2"/>
          <a:srcRect l="28446" r="28446"/>
          <a:stretch>
            <a:fillRect/>
          </a:stretch>
        </p:blipFill>
        <p:spPr>
          <a:xfrm>
            <a:off x="0" y="0"/>
            <a:ext cx="6438900" cy="9753600"/>
          </a:xfrm>
          <a:prstGeom prst="rect">
            <a:avLst/>
          </a:prstGeom>
        </p:spPr>
      </p:pic>
      <p:sp>
        <p:nvSpPr>
          <p:cNvPr id="174" name="Line"/>
          <p:cNvSpPr>
            <a:spLocks noGrp="1"/>
          </p:cNvSpPr>
          <p:nvPr>
            <p:ph type="body" idx="14"/>
          </p:nvPr>
        </p:nvSpPr>
        <p:spPr>
          <a:prstGeom prst="line">
            <a:avLst/>
          </a:prstGeom>
        </p:spPr>
        <p:txBody>
          <a:bodyPr/>
          <a:lstStyle/>
          <a:p>
            <a:pPr marL="0" indent="0" defTabSz="457200">
              <a:spcBef>
                <a:spcPts val="0"/>
              </a:spcBef>
              <a:buSzTx/>
              <a:buFontTx/>
              <a:buNone/>
              <a:defRPr sz="1200">
                <a:solidFill>
                  <a:srgbClr val="000000"/>
                </a:solidFill>
                <a:latin typeface="Helvetica"/>
                <a:ea typeface="Helvetica"/>
                <a:cs typeface="Helvetica"/>
                <a:sym typeface="Helvetica"/>
              </a:defRPr>
            </a:pPr>
            <a:endParaRPr/>
          </a:p>
        </p:txBody>
      </p:sp>
      <p:sp>
        <p:nvSpPr>
          <p:cNvPr id="175" name="Anthropogenic Causes of CC"/>
          <p:cNvSpPr txBox="1">
            <a:spLocks noGrp="1"/>
          </p:cNvSpPr>
          <p:nvPr>
            <p:ph type="title"/>
          </p:nvPr>
        </p:nvSpPr>
        <p:spPr>
          <a:prstGeom prst="rect">
            <a:avLst/>
          </a:prstGeom>
        </p:spPr>
        <p:txBody>
          <a:bodyPr/>
          <a:lstStyle>
            <a:lvl1pPr defTabSz="479044">
              <a:spcBef>
                <a:spcPts val="1800"/>
              </a:spcBef>
              <a:defRPr sz="4264"/>
            </a:lvl1pPr>
          </a:lstStyle>
          <a:p>
            <a:r>
              <a:t>Anthropogenic Causes of CC</a:t>
            </a:r>
          </a:p>
        </p:txBody>
      </p:sp>
      <p:sp>
        <p:nvSpPr>
          <p:cNvPr id="176" name="Deforestation: Forest soils dry and reduce evaporation. The lack of vegetation leads to extreme temperatures and the reduction in the ability to remove excess CO2 from the atmosphere.…"/>
          <p:cNvSpPr txBox="1">
            <a:spLocks noGrp="1"/>
          </p:cNvSpPr>
          <p:nvPr>
            <p:ph type="body" sz="half" idx="1"/>
          </p:nvPr>
        </p:nvSpPr>
        <p:spPr>
          <a:xfrm>
            <a:off x="7023100" y="1803400"/>
            <a:ext cx="5397500" cy="7522502"/>
          </a:xfrm>
          <a:prstGeom prst="rect">
            <a:avLst/>
          </a:prstGeom>
        </p:spPr>
        <p:txBody>
          <a:bodyPr/>
          <a:lstStyle/>
          <a:p>
            <a:pPr marL="398272" indent="-398272" defTabSz="572516">
              <a:spcBef>
                <a:spcPts val="1700"/>
              </a:spcBef>
              <a:defRPr sz="2744"/>
            </a:pPr>
            <a:r>
              <a:rPr b="1" dirty="0">
                <a:latin typeface="Iowan Old Style Roman" panose="02040602040506020204" pitchFamily="18" charset="77"/>
              </a:rPr>
              <a:t>Deforestation: </a:t>
            </a:r>
            <a:r>
              <a:rPr dirty="0">
                <a:latin typeface="Iowan Old Style Roman" panose="02040602040506020204" pitchFamily="18" charset="77"/>
              </a:rPr>
              <a:t>Forest soils dry and reduce evaporation. The lack of vegetation leads to extreme temperatures and the reduction in the ability to remove excess CO</a:t>
            </a:r>
            <a:r>
              <a:rPr sz="1045" baseline="-14349" dirty="0">
                <a:latin typeface="Iowan Old Style Roman" panose="02040602040506020204" pitchFamily="18" charset="77"/>
              </a:rPr>
              <a:t>2 </a:t>
            </a:r>
            <a:r>
              <a:rPr dirty="0">
                <a:latin typeface="Iowan Old Style Roman" panose="02040602040506020204" pitchFamily="18" charset="77"/>
              </a:rPr>
              <a:t>from the atmosphere.</a:t>
            </a:r>
          </a:p>
          <a:p>
            <a:pPr marL="398272" indent="-398272" defTabSz="572516">
              <a:spcBef>
                <a:spcPts val="1700"/>
              </a:spcBef>
              <a:defRPr sz="2744"/>
            </a:pPr>
            <a:r>
              <a:rPr dirty="0">
                <a:latin typeface="Iowan Old Style Roman" panose="02040602040506020204" pitchFamily="18" charset="77"/>
              </a:rPr>
              <a:t>Leads to a drier climate as transpiration is removed from the hydrological cycle</a:t>
            </a:r>
          </a:p>
          <a:p>
            <a:pPr marL="398272" indent="-398272" defTabSz="572516">
              <a:spcBef>
                <a:spcPts val="1700"/>
              </a:spcBef>
              <a:defRPr sz="2744"/>
            </a:pPr>
            <a:r>
              <a:rPr dirty="0">
                <a:latin typeface="Iowan Old Style Roman" panose="02040602040506020204" pitchFamily="18" charset="77"/>
              </a:rPr>
              <a:t>Loss of trees reduces biosphere capacity to remove CO2</a:t>
            </a:r>
          </a:p>
          <a:p>
            <a:pPr marL="398272" indent="-398272" defTabSz="572516">
              <a:spcBef>
                <a:spcPts val="1700"/>
              </a:spcBef>
              <a:defRPr sz="2744"/>
            </a:pPr>
            <a:r>
              <a:rPr dirty="0">
                <a:latin typeface="Iowan Old Style Roman" panose="02040602040506020204" pitchFamily="18" charset="77"/>
              </a:rPr>
              <a:t>Burning releases CO2 from woody cells in trees</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8" name="137490.jpg" descr="137490.jpg"/>
          <p:cNvPicPr>
            <a:picLocks noGrp="1" noChangeAspect="1"/>
          </p:cNvPicPr>
          <p:nvPr>
            <p:ph type="pic" idx="13"/>
          </p:nvPr>
        </p:nvPicPr>
        <p:blipFill>
          <a:blip r:embed="rId2"/>
          <a:srcRect l="55383" r="7115"/>
          <a:stretch>
            <a:fillRect/>
          </a:stretch>
        </p:blipFill>
        <p:spPr>
          <a:xfrm>
            <a:off x="6510337" y="2631"/>
            <a:ext cx="6499238" cy="9748508"/>
          </a:xfrm>
          <a:prstGeom prst="rect">
            <a:avLst/>
          </a:prstGeom>
        </p:spPr>
      </p:pic>
      <p:sp>
        <p:nvSpPr>
          <p:cNvPr id="179" name="Line"/>
          <p:cNvSpPr>
            <a:spLocks noGrp="1"/>
          </p:cNvSpPr>
          <p:nvPr>
            <p:ph type="body" idx="14"/>
          </p:nvPr>
        </p:nvSpPr>
        <p:spPr>
          <a:xfrm>
            <a:off x="520699" y="1574799"/>
            <a:ext cx="5397501" cy="1"/>
          </a:xfrm>
          <a:prstGeom prst="line">
            <a:avLst/>
          </a:prstGeom>
        </p:spPr>
        <p:txBody>
          <a:bodyPr/>
          <a:lstStyle/>
          <a:p>
            <a:pPr marL="0" indent="0" defTabSz="457200">
              <a:spcBef>
                <a:spcPts val="0"/>
              </a:spcBef>
              <a:buSzTx/>
              <a:buFontTx/>
              <a:buNone/>
              <a:defRPr sz="1200">
                <a:solidFill>
                  <a:srgbClr val="000000"/>
                </a:solidFill>
                <a:latin typeface="Helvetica"/>
                <a:ea typeface="Helvetica"/>
                <a:cs typeface="Helvetica"/>
                <a:sym typeface="Helvetica"/>
              </a:defRPr>
            </a:pPr>
            <a:endParaRPr/>
          </a:p>
        </p:txBody>
      </p:sp>
      <p:sp>
        <p:nvSpPr>
          <p:cNvPr id="180" name="Anthropogenic causes of cc"/>
          <p:cNvSpPr txBox="1">
            <a:spLocks noGrp="1"/>
          </p:cNvSpPr>
          <p:nvPr>
            <p:ph type="title"/>
          </p:nvPr>
        </p:nvSpPr>
        <p:spPr>
          <a:xfrm>
            <a:off x="520699" y="723899"/>
            <a:ext cx="5397501" cy="723901"/>
          </a:xfrm>
          <a:prstGeom prst="rect">
            <a:avLst/>
          </a:prstGeom>
        </p:spPr>
        <p:txBody>
          <a:bodyPr/>
          <a:lstStyle>
            <a:lvl1pPr defTabSz="479044">
              <a:spcBef>
                <a:spcPts val="1800"/>
              </a:spcBef>
              <a:defRPr sz="4264"/>
            </a:lvl1pPr>
          </a:lstStyle>
          <a:p>
            <a:r>
              <a:t>Anthropogenic causes of cc</a:t>
            </a:r>
          </a:p>
        </p:txBody>
      </p:sp>
      <p:sp>
        <p:nvSpPr>
          <p:cNvPr id="181" name="Agriculture: Clearing of land affects CO2 exchange.…"/>
          <p:cNvSpPr txBox="1">
            <a:spLocks noGrp="1"/>
          </p:cNvSpPr>
          <p:nvPr>
            <p:ph type="body" sz="half" idx="1"/>
          </p:nvPr>
        </p:nvSpPr>
        <p:spPr>
          <a:xfrm>
            <a:off x="344752" y="1701799"/>
            <a:ext cx="6018478" cy="7696797"/>
          </a:xfrm>
          <a:prstGeom prst="rect">
            <a:avLst/>
          </a:prstGeom>
        </p:spPr>
        <p:txBody>
          <a:bodyPr/>
          <a:lstStyle/>
          <a:p>
            <a:pPr marL="398272" indent="-398272" defTabSz="572516">
              <a:spcBef>
                <a:spcPts val="1700"/>
              </a:spcBef>
              <a:defRPr sz="2744"/>
            </a:pPr>
            <a:r>
              <a:rPr b="1" dirty="0">
                <a:latin typeface="Iowan Old Style Roman" panose="02040602040506020204" pitchFamily="18" charset="77"/>
              </a:rPr>
              <a:t>Agriculture: </a:t>
            </a:r>
            <a:r>
              <a:rPr dirty="0">
                <a:latin typeface="Iowan Old Style Roman" panose="02040602040506020204" pitchFamily="18" charset="77"/>
              </a:rPr>
              <a:t>Clearing of land affects CO</a:t>
            </a:r>
            <a:r>
              <a:rPr sz="1045" baseline="-14349" dirty="0">
                <a:latin typeface="Iowan Old Style Roman" panose="02040602040506020204" pitchFamily="18" charset="77"/>
              </a:rPr>
              <a:t>2 </a:t>
            </a:r>
            <a:r>
              <a:rPr dirty="0">
                <a:latin typeface="Iowan Old Style Roman" panose="02040602040506020204" pitchFamily="18" charset="77"/>
              </a:rPr>
              <a:t>exchange.</a:t>
            </a:r>
          </a:p>
          <a:p>
            <a:pPr marL="398272" indent="-398272" defTabSz="572516">
              <a:spcBef>
                <a:spcPts val="1700"/>
              </a:spcBef>
              <a:defRPr sz="2744"/>
            </a:pPr>
            <a:r>
              <a:rPr dirty="0">
                <a:latin typeface="Iowan Old Style Roman" panose="02040602040506020204" pitchFamily="18" charset="77"/>
              </a:rPr>
              <a:t>CO2 and CH4 are released through agricultural processes, mainly from cattle, sheep and rice fields.</a:t>
            </a:r>
          </a:p>
          <a:p>
            <a:pPr marL="398272" indent="-398272" defTabSz="572516">
              <a:spcBef>
                <a:spcPts val="1700"/>
              </a:spcBef>
              <a:defRPr sz="2744"/>
            </a:pPr>
            <a:r>
              <a:rPr dirty="0">
                <a:latin typeface="Iowan Old Style Roman" panose="02040602040506020204" pitchFamily="18" charset="77"/>
              </a:rPr>
              <a:t>10,000 </a:t>
            </a:r>
            <a:r>
              <a:rPr lang="en-AU" dirty="0">
                <a:latin typeface="Iowan Old Style Roman" panose="02040602040506020204" pitchFamily="18" charset="77"/>
              </a:rPr>
              <a:t>litres</a:t>
            </a:r>
            <a:r>
              <a:rPr dirty="0">
                <a:latin typeface="Iowan Old Style Roman" panose="02040602040506020204" pitchFamily="18" charset="77"/>
              </a:rPr>
              <a:t> of water is required to produce 1kg of beef</a:t>
            </a:r>
          </a:p>
          <a:p>
            <a:pPr marL="398272" indent="-398272" defTabSz="572516">
              <a:spcBef>
                <a:spcPts val="1700"/>
              </a:spcBef>
              <a:defRPr sz="2744"/>
            </a:pPr>
            <a:r>
              <a:rPr dirty="0">
                <a:latin typeface="Iowan Old Style Roman" panose="02040602040506020204" pitchFamily="18" charset="77"/>
              </a:rPr>
              <a:t>A single cow on average produces between 70 and 120 kg of methane per year and, worldwide, there are about 1.5 billion cattle.</a:t>
            </a:r>
          </a:p>
          <a:p>
            <a:pPr marL="398272" indent="-398272" defTabSz="572516">
              <a:spcBef>
                <a:spcPts val="1700"/>
              </a:spcBef>
              <a:defRPr sz="2744"/>
            </a:pPr>
            <a:r>
              <a:rPr dirty="0">
                <a:latin typeface="Iowan Old Style Roman" panose="02040602040506020204" pitchFamily="18" charset="77"/>
              </a:rPr>
              <a:t>Livestock on average emit 200-500</a:t>
            </a:r>
            <a:r>
              <a:rPr lang="en-US" dirty="0">
                <a:latin typeface="Iowan Old Style Roman" panose="02040602040506020204" pitchFamily="18" charset="77"/>
              </a:rPr>
              <a:t> </a:t>
            </a:r>
            <a:r>
              <a:rPr lang="en-US" dirty="0" err="1">
                <a:latin typeface="Iowan Old Style Roman" panose="02040602040506020204" pitchFamily="18" charset="77"/>
              </a:rPr>
              <a:t>litres</a:t>
            </a:r>
            <a:r>
              <a:rPr dirty="0">
                <a:latin typeface="Iowan Old Style Roman" panose="02040602040506020204" pitchFamily="18" charset="77"/>
              </a:rPr>
              <a:t> of methane daily</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3" name="D1233_10_533_1200.jpg" descr="D1233_10_533_1200.jpg"/>
          <p:cNvPicPr>
            <a:picLocks noGrp="1" noChangeAspect="1"/>
          </p:cNvPicPr>
          <p:nvPr>
            <p:ph type="pic" idx="13"/>
          </p:nvPr>
        </p:nvPicPr>
        <p:blipFill>
          <a:blip r:embed="rId2"/>
          <a:srcRect l="488" r="488"/>
          <a:stretch>
            <a:fillRect/>
          </a:stretch>
        </p:blipFill>
        <p:spPr>
          <a:xfrm>
            <a:off x="0" y="0"/>
            <a:ext cx="6438900" cy="9753600"/>
          </a:xfrm>
          <a:prstGeom prst="rect">
            <a:avLst/>
          </a:prstGeom>
        </p:spPr>
      </p:pic>
      <p:sp>
        <p:nvSpPr>
          <p:cNvPr id="184" name="Line"/>
          <p:cNvSpPr>
            <a:spLocks noGrp="1"/>
          </p:cNvSpPr>
          <p:nvPr>
            <p:ph type="body" idx="14"/>
          </p:nvPr>
        </p:nvSpPr>
        <p:spPr>
          <a:prstGeom prst="line">
            <a:avLst/>
          </a:prstGeom>
        </p:spPr>
        <p:txBody>
          <a:bodyPr/>
          <a:lstStyle/>
          <a:p>
            <a:pPr marL="0" indent="0" defTabSz="457200">
              <a:spcBef>
                <a:spcPts val="0"/>
              </a:spcBef>
              <a:buSzTx/>
              <a:buFontTx/>
              <a:buNone/>
              <a:defRPr sz="1200">
                <a:solidFill>
                  <a:srgbClr val="000000"/>
                </a:solidFill>
                <a:latin typeface="Helvetica"/>
                <a:ea typeface="Helvetica"/>
                <a:cs typeface="Helvetica"/>
                <a:sym typeface="Helvetica"/>
              </a:defRPr>
            </a:pPr>
            <a:endParaRPr/>
          </a:p>
        </p:txBody>
      </p:sp>
      <p:sp>
        <p:nvSpPr>
          <p:cNvPr id="185" name="Geological evidence"/>
          <p:cNvSpPr txBox="1">
            <a:spLocks noGrp="1"/>
          </p:cNvSpPr>
          <p:nvPr>
            <p:ph type="title"/>
          </p:nvPr>
        </p:nvSpPr>
        <p:spPr>
          <a:prstGeom prst="rect">
            <a:avLst/>
          </a:prstGeom>
        </p:spPr>
        <p:txBody>
          <a:bodyPr/>
          <a:lstStyle>
            <a:lvl1pPr defTabSz="543305">
              <a:spcBef>
                <a:spcPts val="2100"/>
              </a:spcBef>
              <a:defRPr sz="4836"/>
            </a:lvl1pPr>
          </a:lstStyle>
          <a:p>
            <a:r>
              <a:t>Geological evidence </a:t>
            </a:r>
          </a:p>
        </p:txBody>
      </p:sp>
      <p:sp>
        <p:nvSpPr>
          <p:cNvPr id="186" name="Rock striations are rock scratchings that are evidence to suggest the existence of climate change in geological time.…"/>
          <p:cNvSpPr txBox="1">
            <a:spLocks noGrp="1"/>
          </p:cNvSpPr>
          <p:nvPr>
            <p:ph type="body" sz="half" idx="1"/>
          </p:nvPr>
        </p:nvSpPr>
        <p:spPr>
          <a:prstGeom prst="rect">
            <a:avLst/>
          </a:prstGeom>
        </p:spPr>
        <p:txBody>
          <a:bodyPr/>
          <a:lstStyle/>
          <a:p>
            <a:r>
              <a:rPr b="1" dirty="0">
                <a:latin typeface="Iowan Old Style Roman" panose="02040602040506020204" pitchFamily="18" charset="77"/>
              </a:rPr>
              <a:t>Rock striations </a:t>
            </a:r>
            <a:r>
              <a:rPr dirty="0">
                <a:latin typeface="Iowan Old Style Roman" panose="02040602040506020204" pitchFamily="18" charset="77"/>
              </a:rPr>
              <a:t>are rock </a:t>
            </a:r>
            <a:r>
              <a:rPr dirty="0" err="1">
                <a:latin typeface="Iowan Old Style Roman" panose="02040602040506020204" pitchFamily="18" charset="77"/>
              </a:rPr>
              <a:t>scratchings</a:t>
            </a:r>
            <a:r>
              <a:rPr dirty="0">
                <a:latin typeface="Iowan Old Style Roman" panose="02040602040506020204" pitchFamily="18" charset="77"/>
              </a:rPr>
              <a:t> that are evidence to suggest the existence of climate change in geological time. </a:t>
            </a:r>
          </a:p>
          <a:p>
            <a:r>
              <a:rPr dirty="0">
                <a:latin typeface="Iowan Old Style Roman" panose="02040602040506020204" pitchFamily="18" charset="77"/>
              </a:rPr>
              <a:t>These are found on the edges of rocks, along mountain ranges and coastal land shelves. </a:t>
            </a:r>
          </a:p>
          <a:p>
            <a:r>
              <a:rPr dirty="0">
                <a:latin typeface="Iowan Old Style Roman" panose="02040602040506020204" pitchFamily="18" charset="77"/>
              </a:rPr>
              <a:t>The retraction of glaciers, ice sheets and frozen ground cause these striations to occur, primarily in the cryosphere. </a:t>
            </a: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8" name="IceCore.jpg" descr="IceCore.jpg"/>
          <p:cNvPicPr>
            <a:picLocks noGrp="1" noChangeAspect="1"/>
          </p:cNvPicPr>
          <p:nvPr>
            <p:ph type="pic" idx="13"/>
          </p:nvPr>
        </p:nvPicPr>
        <p:blipFill>
          <a:blip r:embed="rId2"/>
          <a:srcRect l="27831" r="31666"/>
          <a:stretch>
            <a:fillRect/>
          </a:stretch>
        </p:blipFill>
        <p:spPr>
          <a:xfrm>
            <a:off x="-1" y="0"/>
            <a:ext cx="6438901" cy="9753600"/>
          </a:xfrm>
          <a:prstGeom prst="rect">
            <a:avLst/>
          </a:prstGeom>
        </p:spPr>
      </p:pic>
      <p:sp>
        <p:nvSpPr>
          <p:cNvPr id="189" name="Line"/>
          <p:cNvSpPr>
            <a:spLocks noGrp="1"/>
          </p:cNvSpPr>
          <p:nvPr>
            <p:ph type="body" idx="14"/>
          </p:nvPr>
        </p:nvSpPr>
        <p:spPr>
          <a:prstGeom prst="line">
            <a:avLst/>
          </a:prstGeom>
        </p:spPr>
        <p:txBody>
          <a:bodyPr/>
          <a:lstStyle/>
          <a:p>
            <a:pPr marL="0" indent="0" defTabSz="457200">
              <a:spcBef>
                <a:spcPts val="0"/>
              </a:spcBef>
              <a:buSzTx/>
              <a:buFontTx/>
              <a:buNone/>
              <a:defRPr sz="1200">
                <a:solidFill>
                  <a:srgbClr val="000000"/>
                </a:solidFill>
                <a:latin typeface="Helvetica"/>
                <a:ea typeface="Helvetica"/>
                <a:cs typeface="Helvetica"/>
                <a:sym typeface="Helvetica"/>
              </a:defRPr>
            </a:pPr>
            <a:endParaRPr/>
          </a:p>
        </p:txBody>
      </p:sp>
      <p:sp>
        <p:nvSpPr>
          <p:cNvPr id="190" name="Geological evidence"/>
          <p:cNvSpPr txBox="1">
            <a:spLocks noGrp="1"/>
          </p:cNvSpPr>
          <p:nvPr>
            <p:ph type="title"/>
          </p:nvPr>
        </p:nvSpPr>
        <p:spPr>
          <a:prstGeom prst="rect">
            <a:avLst/>
          </a:prstGeom>
        </p:spPr>
        <p:txBody>
          <a:bodyPr/>
          <a:lstStyle>
            <a:lvl1pPr defTabSz="543305">
              <a:spcBef>
                <a:spcPts val="2100"/>
              </a:spcBef>
              <a:defRPr sz="4836"/>
            </a:lvl1pPr>
          </a:lstStyle>
          <a:p>
            <a:r>
              <a:t>Geological evidence</a:t>
            </a:r>
          </a:p>
        </p:txBody>
      </p:sp>
      <p:sp>
        <p:nvSpPr>
          <p:cNvPr id="191" name="Also studied through the use of proxy data; ice cores, dendrochronology and coral bleaching.…"/>
          <p:cNvSpPr txBox="1">
            <a:spLocks noGrp="1"/>
          </p:cNvSpPr>
          <p:nvPr>
            <p:ph type="body" sz="half" idx="1"/>
          </p:nvPr>
        </p:nvSpPr>
        <p:spPr>
          <a:xfrm>
            <a:off x="6506655" y="1701800"/>
            <a:ext cx="6430390" cy="7842915"/>
          </a:xfrm>
          <a:prstGeom prst="rect">
            <a:avLst/>
          </a:prstGeom>
        </p:spPr>
        <p:txBody>
          <a:bodyPr/>
          <a:lstStyle/>
          <a:p>
            <a:pPr marL="369824" indent="-369824" defTabSz="531622">
              <a:spcBef>
                <a:spcPts val="1600"/>
              </a:spcBef>
              <a:defRPr sz="2548"/>
            </a:pPr>
            <a:r>
              <a:rPr dirty="0">
                <a:latin typeface="Iowan Old Style Roman" panose="02040602040506020204" pitchFamily="18" charset="77"/>
              </a:rPr>
              <a:t>Also studied through the use of proxy data; ice cores, dendrochronology and coral bleaching.</a:t>
            </a:r>
          </a:p>
          <a:p>
            <a:pPr marL="369824" indent="-369824" defTabSz="531622">
              <a:spcBef>
                <a:spcPts val="1600"/>
              </a:spcBef>
              <a:defRPr sz="2548"/>
            </a:pPr>
            <a:r>
              <a:rPr b="1" dirty="0">
                <a:latin typeface="Iowan Old Style Roman" panose="02040602040506020204" pitchFamily="18" charset="77"/>
              </a:rPr>
              <a:t>Ice cores</a:t>
            </a:r>
            <a:r>
              <a:rPr dirty="0">
                <a:latin typeface="Iowan Old Style Roman" panose="02040602040506020204" pitchFamily="18" charset="77"/>
              </a:rPr>
              <a:t> are obtained by drilling into ice sheets (mainly in Greenland and </a:t>
            </a:r>
            <a:r>
              <a:rPr lang="en-AU" dirty="0">
                <a:latin typeface="Iowan Old Style Roman" panose="02040602040506020204" pitchFamily="18" charset="77"/>
              </a:rPr>
              <a:t>Antarctica</a:t>
            </a:r>
            <a:r>
              <a:rPr dirty="0">
                <a:latin typeface="Iowan Old Style Roman" panose="02040602040506020204" pitchFamily="18" charset="77"/>
              </a:rPr>
              <a:t>). </a:t>
            </a:r>
          </a:p>
          <a:p>
            <a:pPr marL="369824" indent="-369824" defTabSz="531622">
              <a:spcBef>
                <a:spcPts val="1600"/>
              </a:spcBef>
              <a:defRPr sz="2548"/>
            </a:pPr>
            <a:r>
              <a:rPr dirty="0">
                <a:latin typeface="Iowan Old Style Roman" panose="02040602040506020204" pitchFamily="18" charset="77"/>
              </a:rPr>
              <a:t>Can be used to reconstruct a climatic record over the age of the ice core. </a:t>
            </a:r>
          </a:p>
          <a:p>
            <a:pPr marL="369824" indent="-369824" defTabSz="531622">
              <a:spcBef>
                <a:spcPts val="1600"/>
              </a:spcBef>
              <a:defRPr sz="2548"/>
            </a:pPr>
            <a:r>
              <a:rPr dirty="0">
                <a:latin typeface="Iowan Old Style Roman" panose="02040602040506020204" pitchFamily="18" charset="77"/>
              </a:rPr>
              <a:t>As ice forms from the annual build up form layers of snow it contains remnants of dust, ash, pollen and bubbles of atmospheric gases.</a:t>
            </a:r>
          </a:p>
          <a:p>
            <a:pPr marL="369824" indent="-369824" defTabSz="531622">
              <a:spcBef>
                <a:spcPts val="1600"/>
              </a:spcBef>
              <a:defRPr sz="2548"/>
            </a:pPr>
            <a:r>
              <a:rPr dirty="0">
                <a:latin typeface="Iowan Old Style Roman" panose="02040602040506020204" pitchFamily="18" charset="77"/>
              </a:rPr>
              <a:t>An ice core from Vostok, </a:t>
            </a:r>
            <a:r>
              <a:rPr dirty="0" err="1">
                <a:latin typeface="Iowan Old Style Roman" panose="02040602040506020204" pitchFamily="18" charset="77"/>
              </a:rPr>
              <a:t>Antartica</a:t>
            </a:r>
            <a:r>
              <a:rPr dirty="0">
                <a:latin typeface="Iowan Old Style Roman" panose="02040602040506020204" pitchFamily="18" charset="77"/>
              </a:rPr>
              <a:t> and provided information of the last 420,000 years and clearly indicated four past glacial cycles.</a:t>
            </a: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 name="Line"/>
          <p:cNvSpPr>
            <a:spLocks noGrp="1"/>
          </p:cNvSpPr>
          <p:nvPr>
            <p:ph type="body" idx="13"/>
          </p:nvPr>
        </p:nvSpPr>
        <p:spPr>
          <a:prstGeom prst="line">
            <a:avLst/>
          </a:prstGeom>
        </p:spPr>
        <p:txBody>
          <a:bodyPr/>
          <a:lstStyle/>
          <a:p>
            <a:pPr marL="0" indent="0" defTabSz="457200">
              <a:spcBef>
                <a:spcPts val="0"/>
              </a:spcBef>
              <a:buSzTx/>
              <a:buFontTx/>
              <a:buNone/>
              <a:defRPr sz="1200">
                <a:solidFill>
                  <a:srgbClr val="000000"/>
                </a:solidFill>
                <a:latin typeface="Helvetica"/>
                <a:ea typeface="Helvetica"/>
                <a:cs typeface="Helvetica"/>
                <a:sym typeface="Helvetica"/>
              </a:defRPr>
            </a:pPr>
            <a:endParaRPr/>
          </a:p>
        </p:txBody>
      </p:sp>
      <p:sp>
        <p:nvSpPr>
          <p:cNvPr id="194" name="Geological Evidence"/>
          <p:cNvSpPr txBox="1">
            <a:spLocks noGrp="1"/>
          </p:cNvSpPr>
          <p:nvPr>
            <p:ph type="title"/>
          </p:nvPr>
        </p:nvSpPr>
        <p:spPr>
          <a:prstGeom prst="rect">
            <a:avLst/>
          </a:prstGeom>
        </p:spPr>
        <p:txBody>
          <a:bodyPr/>
          <a:lstStyle>
            <a:lvl1pPr defTabSz="543305">
              <a:spcBef>
                <a:spcPts val="2100"/>
              </a:spcBef>
              <a:defRPr sz="4836"/>
            </a:lvl1pPr>
          </a:lstStyle>
          <a:p>
            <a:r>
              <a:t>Geological Evidence</a:t>
            </a:r>
          </a:p>
        </p:txBody>
      </p:sp>
      <p:sp>
        <p:nvSpPr>
          <p:cNvPr id="195" name="Carbon Dioxide Sampling…"/>
          <p:cNvSpPr txBox="1">
            <a:spLocks noGrp="1"/>
          </p:cNvSpPr>
          <p:nvPr>
            <p:ph type="body" idx="1"/>
          </p:nvPr>
        </p:nvSpPr>
        <p:spPr>
          <a:prstGeom prst="rect">
            <a:avLst/>
          </a:prstGeom>
        </p:spPr>
        <p:txBody>
          <a:bodyPr/>
          <a:lstStyle/>
          <a:p>
            <a:r>
              <a:rPr dirty="0">
                <a:latin typeface="Iowan Old Style Roman" panose="02040602040506020204" pitchFamily="18" charset="77"/>
              </a:rPr>
              <a:t>Carbon Dioxide Sampling</a:t>
            </a:r>
          </a:p>
          <a:p>
            <a:r>
              <a:rPr dirty="0">
                <a:latin typeface="Iowan Old Style Roman" panose="02040602040506020204" pitchFamily="18" charset="77"/>
              </a:rPr>
              <a:t>Samples of CO2 (ppm: parts per million) trapped in soil/ice:</a:t>
            </a:r>
          </a:p>
          <a:p>
            <a:pPr lvl="2"/>
            <a:r>
              <a:rPr dirty="0">
                <a:latin typeface="Iowan Old Style Roman" panose="02040602040506020204" pitchFamily="18" charset="77"/>
              </a:rPr>
              <a:t>High CO2 levels indicates warm periods</a:t>
            </a:r>
          </a:p>
          <a:p>
            <a:pPr lvl="2"/>
            <a:r>
              <a:rPr dirty="0">
                <a:latin typeface="Iowan Old Style Roman" panose="02040602040506020204" pitchFamily="18" charset="77"/>
              </a:rPr>
              <a:t>Low CO2 levels indicates cool periods</a:t>
            </a:r>
          </a:p>
          <a:p>
            <a:r>
              <a:rPr dirty="0">
                <a:latin typeface="Iowan Old Style Roman" panose="02040602040506020204" pitchFamily="18" charset="77"/>
              </a:rPr>
              <a:t>Chemical isotopes</a:t>
            </a:r>
          </a:p>
          <a:p>
            <a:r>
              <a:rPr dirty="0">
                <a:latin typeface="Iowan Old Style Roman" panose="02040602040506020204" pitchFamily="18" charset="77"/>
              </a:rPr>
              <a:t>Oil Deposits</a:t>
            </a:r>
          </a:p>
          <a:p>
            <a:pPr lvl="1"/>
            <a:r>
              <a:rPr dirty="0">
                <a:latin typeface="Iowan Old Style Roman" panose="02040602040506020204" pitchFamily="18" charset="77"/>
              </a:rPr>
              <a:t>Oil is formed from the decaying of organic matter, </a:t>
            </a:r>
            <a:r>
              <a:rPr dirty="0" err="1">
                <a:latin typeface="Iowan Old Style Roman" panose="02040602040506020204" pitchFamily="18" charset="77"/>
              </a:rPr>
              <a:t>ie</a:t>
            </a:r>
            <a:r>
              <a:rPr dirty="0">
                <a:latin typeface="Iowan Old Style Roman" panose="02040602040506020204" pitchFamily="18" charset="77"/>
              </a:rPr>
              <a:t> plants and animals. Therefore oil deposits indicate to us that the climate of that area was once suitable for life. </a:t>
            </a: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Line"/>
          <p:cNvSpPr>
            <a:spLocks noGrp="1"/>
          </p:cNvSpPr>
          <p:nvPr>
            <p:ph type="body" idx="13"/>
          </p:nvPr>
        </p:nvSpPr>
        <p:spPr>
          <a:prstGeom prst="line">
            <a:avLst/>
          </a:prstGeom>
        </p:spPr>
        <p:txBody>
          <a:bodyPr/>
          <a:lstStyle/>
          <a:p>
            <a:pPr marL="0" indent="0" defTabSz="457200">
              <a:spcBef>
                <a:spcPts val="0"/>
              </a:spcBef>
              <a:buSzTx/>
              <a:buFontTx/>
              <a:buNone/>
              <a:defRPr sz="1200">
                <a:solidFill>
                  <a:srgbClr val="000000"/>
                </a:solidFill>
                <a:latin typeface="Helvetica"/>
                <a:ea typeface="Helvetica"/>
                <a:cs typeface="Helvetica"/>
                <a:sym typeface="Helvetica"/>
              </a:defRPr>
            </a:pPr>
            <a:endParaRPr/>
          </a:p>
        </p:txBody>
      </p:sp>
      <p:sp>
        <p:nvSpPr>
          <p:cNvPr id="198" name="Recent Human History Evidence"/>
          <p:cNvSpPr txBox="1">
            <a:spLocks noGrp="1"/>
          </p:cNvSpPr>
          <p:nvPr>
            <p:ph type="title"/>
          </p:nvPr>
        </p:nvSpPr>
        <p:spPr>
          <a:prstGeom prst="rect">
            <a:avLst/>
          </a:prstGeom>
        </p:spPr>
        <p:txBody>
          <a:bodyPr/>
          <a:lstStyle>
            <a:lvl1pPr defTabSz="543305">
              <a:spcBef>
                <a:spcPts val="2100"/>
              </a:spcBef>
              <a:defRPr sz="4836"/>
            </a:lvl1pPr>
          </a:lstStyle>
          <a:p>
            <a:r>
              <a:t>Recent Human History Evidence</a:t>
            </a:r>
          </a:p>
        </p:txBody>
      </p:sp>
      <p:sp>
        <p:nvSpPr>
          <p:cNvPr id="199" name="The continued rise in sea levels is evidence to suggest the existence of climate change in recent human history. As a result of increasing temperatures, sea level rise is attributed to the reduction in the ice sheet biome and permafrost of the tundra biome. Ice sheets like the Antarctic, contribute to sea level rise at a rate of approximately 0.42mm a year.…"/>
          <p:cNvSpPr txBox="1">
            <a:spLocks noGrp="1"/>
          </p:cNvSpPr>
          <p:nvPr>
            <p:ph type="body" idx="1"/>
          </p:nvPr>
        </p:nvSpPr>
        <p:spPr>
          <a:prstGeom prst="rect">
            <a:avLst/>
          </a:prstGeom>
        </p:spPr>
        <p:txBody>
          <a:bodyPr/>
          <a:lstStyle/>
          <a:p>
            <a:pPr marL="385318" indent="-385318" defTabSz="479044">
              <a:spcBef>
                <a:spcPts val="1400"/>
              </a:spcBef>
              <a:defRPr sz="2624"/>
            </a:pPr>
            <a:r>
              <a:rPr b="1" dirty="0">
                <a:latin typeface="Iowan Old Style Roman" panose="02040602040506020204" pitchFamily="18" charset="77"/>
              </a:rPr>
              <a:t>The continued rise in sea levels </a:t>
            </a:r>
            <a:r>
              <a:rPr dirty="0">
                <a:latin typeface="Iowan Old Style Roman" panose="02040602040506020204" pitchFamily="18" charset="77"/>
              </a:rPr>
              <a:t>is evidence to suggest the existence of climate change in recent human history. As a result of increasing temperatures, sea level rise is attributed to the reduction in the ice sheet biome and permafrost of the tundra biome. Ice sheets like the Antarctic, contribute to sea level rise at a rate of approximately 0.42mm a year.</a:t>
            </a:r>
          </a:p>
          <a:p>
            <a:pPr marL="385318" indent="-385318" defTabSz="479044">
              <a:spcBef>
                <a:spcPts val="1400"/>
              </a:spcBef>
              <a:defRPr sz="2624"/>
            </a:pPr>
            <a:r>
              <a:rPr b="1" dirty="0">
                <a:latin typeface="Iowan Old Style Roman" panose="02040602040506020204" pitchFamily="18" charset="77"/>
              </a:rPr>
              <a:t>World weather records</a:t>
            </a:r>
            <a:r>
              <a:rPr dirty="0">
                <a:latin typeface="Iowan Old Style Roman" panose="02040602040506020204" pitchFamily="18" charset="77"/>
              </a:rPr>
              <a:t> began in 1923 and they produce large volumes of monthly data. Some stations have been collecting data since the earlier part of the 1800’s.</a:t>
            </a:r>
          </a:p>
          <a:p>
            <a:pPr marL="385318" indent="-385318" defTabSz="479044">
              <a:spcBef>
                <a:spcPts val="1400"/>
              </a:spcBef>
              <a:defRPr sz="2624"/>
            </a:pPr>
            <a:r>
              <a:rPr dirty="0">
                <a:latin typeface="Iowan Old Style Roman" panose="02040602040506020204" pitchFamily="18" charset="77"/>
              </a:rPr>
              <a:t>From these records we have observed changes to local and regional patterns (</a:t>
            </a:r>
            <a:r>
              <a:rPr dirty="0" err="1">
                <a:latin typeface="Iowan Old Style Roman" panose="02040602040506020204" pitchFamily="18" charset="77"/>
              </a:rPr>
              <a:t>e.g</a:t>
            </a:r>
            <a:r>
              <a:rPr dirty="0">
                <a:latin typeface="Iowan Old Style Roman" panose="02040602040506020204" pitchFamily="18" charset="77"/>
              </a:rPr>
              <a:t> decline in annual precipitation in the South West of WA and a significant increase in wet season rainfall over North-West Australia).</a:t>
            </a:r>
          </a:p>
          <a:p>
            <a:pPr marL="385318" indent="-385318" defTabSz="479044">
              <a:spcBef>
                <a:spcPts val="1400"/>
              </a:spcBef>
              <a:defRPr sz="2624"/>
            </a:pPr>
            <a:r>
              <a:rPr dirty="0">
                <a:latin typeface="Iowan Old Style Roman" panose="02040602040506020204" pitchFamily="18" charset="77"/>
              </a:rPr>
              <a:t>Been observed that the globally averaged near-surface air temperature rose 0.8 Celsius between 1850 and 2012. In Australia seven of the ten warmest years on record have occurred since 2002.</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 name="Glaciers-Wallpaper-HD-1024x576.jpg" descr="Glaciers-Wallpaper-HD-1024x576.jpg"/>
          <p:cNvPicPr>
            <a:picLocks noGrp="1" noChangeAspect="1"/>
          </p:cNvPicPr>
          <p:nvPr>
            <p:ph type="pic" idx="13"/>
          </p:nvPr>
        </p:nvPicPr>
        <p:blipFill>
          <a:blip r:embed="rId2"/>
          <a:srcRect l="31433" r="31433"/>
          <a:stretch>
            <a:fillRect/>
          </a:stretch>
        </p:blipFill>
        <p:spPr>
          <a:xfrm>
            <a:off x="0" y="0"/>
            <a:ext cx="6438900" cy="9753600"/>
          </a:xfrm>
          <a:prstGeom prst="rect">
            <a:avLst/>
          </a:prstGeom>
        </p:spPr>
      </p:pic>
      <p:sp>
        <p:nvSpPr>
          <p:cNvPr id="135" name="Line"/>
          <p:cNvSpPr>
            <a:spLocks noGrp="1"/>
          </p:cNvSpPr>
          <p:nvPr>
            <p:ph type="body" idx="14"/>
          </p:nvPr>
        </p:nvSpPr>
        <p:spPr>
          <a:prstGeom prst="line">
            <a:avLst/>
          </a:prstGeom>
        </p:spPr>
        <p:txBody>
          <a:bodyPr/>
          <a:lstStyle/>
          <a:p>
            <a:pPr marL="0" indent="0" defTabSz="457200">
              <a:spcBef>
                <a:spcPts val="0"/>
              </a:spcBef>
              <a:buSzTx/>
              <a:buFontTx/>
              <a:buNone/>
              <a:defRPr sz="1200">
                <a:solidFill>
                  <a:srgbClr val="000000"/>
                </a:solidFill>
                <a:latin typeface="Helvetica"/>
                <a:ea typeface="Helvetica"/>
                <a:cs typeface="Helvetica"/>
                <a:sym typeface="Helvetica"/>
              </a:defRPr>
            </a:pPr>
            <a:endParaRPr/>
          </a:p>
        </p:txBody>
      </p:sp>
      <p:sp>
        <p:nvSpPr>
          <p:cNvPr id="136" name="sYLLABUS POINTS"/>
          <p:cNvSpPr txBox="1">
            <a:spLocks noGrp="1"/>
          </p:cNvSpPr>
          <p:nvPr>
            <p:ph type="title"/>
          </p:nvPr>
        </p:nvSpPr>
        <p:spPr>
          <a:prstGeom prst="rect">
            <a:avLst/>
          </a:prstGeom>
        </p:spPr>
        <p:txBody>
          <a:bodyPr/>
          <a:lstStyle>
            <a:lvl1pPr defTabSz="543305">
              <a:spcBef>
                <a:spcPts val="2100"/>
              </a:spcBef>
              <a:defRPr sz="4836"/>
            </a:lvl1pPr>
          </a:lstStyle>
          <a:p>
            <a:r>
              <a:t>sYLLABUS POINTS</a:t>
            </a:r>
          </a:p>
        </p:txBody>
      </p:sp>
      <p:sp>
        <p:nvSpPr>
          <p:cNvPr id="137" name="The causes (natural and anthropogenic) and rate of global climate change…"/>
          <p:cNvSpPr txBox="1">
            <a:spLocks noGrp="1"/>
          </p:cNvSpPr>
          <p:nvPr>
            <p:ph type="body" sz="half" idx="1"/>
          </p:nvPr>
        </p:nvSpPr>
        <p:spPr>
          <a:prstGeom prst="rect">
            <a:avLst/>
          </a:prstGeom>
        </p:spPr>
        <p:txBody>
          <a:bodyPr/>
          <a:lstStyle/>
          <a:p>
            <a:r>
              <a:rPr dirty="0">
                <a:latin typeface="Iowan Old Style Roman" panose="02040602040506020204" pitchFamily="18" charset="77"/>
              </a:rPr>
              <a:t>The causes (natural and anthropogenic) and rate of global climate change </a:t>
            </a:r>
          </a:p>
          <a:p>
            <a:r>
              <a:rPr dirty="0">
                <a:latin typeface="Iowan Old Style Roman" panose="02040602040506020204" pitchFamily="18" charset="77"/>
              </a:rPr>
              <a:t>One major type of evidence for climate change through geological time</a:t>
            </a:r>
          </a:p>
          <a:p>
            <a:r>
              <a:rPr dirty="0">
                <a:latin typeface="Iowan Old Style Roman" panose="02040602040506020204" pitchFamily="18" charset="77"/>
              </a:rPr>
              <a:t>One major type of evidence for climate change in recent human history</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9" name="Brando_Tanguro_2016-18.jpg" descr="Brando_Tanguro_2016-18.jpg"/>
          <p:cNvPicPr>
            <a:picLocks noGrp="1" noChangeAspect="1"/>
          </p:cNvPicPr>
          <p:nvPr>
            <p:ph type="pic" idx="13"/>
          </p:nvPr>
        </p:nvPicPr>
        <p:blipFill>
          <a:blip r:embed="rId2"/>
          <a:srcRect l="17858" r="17858"/>
          <a:stretch>
            <a:fillRect/>
          </a:stretch>
        </p:blipFill>
        <p:spPr>
          <a:xfrm>
            <a:off x="0" y="0"/>
            <a:ext cx="6438900" cy="9753600"/>
          </a:xfrm>
          <a:prstGeom prst="rect">
            <a:avLst/>
          </a:prstGeom>
        </p:spPr>
      </p:pic>
      <p:sp>
        <p:nvSpPr>
          <p:cNvPr id="140" name="Line"/>
          <p:cNvSpPr>
            <a:spLocks noGrp="1"/>
          </p:cNvSpPr>
          <p:nvPr>
            <p:ph type="body" idx="14"/>
          </p:nvPr>
        </p:nvSpPr>
        <p:spPr>
          <a:prstGeom prst="line">
            <a:avLst/>
          </a:prstGeom>
        </p:spPr>
        <p:txBody>
          <a:bodyPr/>
          <a:lstStyle/>
          <a:p>
            <a:pPr marL="0" indent="0" defTabSz="457200">
              <a:spcBef>
                <a:spcPts val="0"/>
              </a:spcBef>
              <a:buSzTx/>
              <a:buFontTx/>
              <a:buNone/>
              <a:defRPr sz="1200">
                <a:solidFill>
                  <a:srgbClr val="000000"/>
                </a:solidFill>
                <a:latin typeface="Helvetica"/>
                <a:ea typeface="Helvetica"/>
                <a:cs typeface="Helvetica"/>
                <a:sym typeface="Helvetica"/>
              </a:defRPr>
            </a:pPr>
            <a:endParaRPr/>
          </a:p>
        </p:txBody>
      </p:sp>
      <p:sp>
        <p:nvSpPr>
          <p:cNvPr id="141" name="tHE nATURE OF cc"/>
          <p:cNvSpPr txBox="1">
            <a:spLocks noGrp="1"/>
          </p:cNvSpPr>
          <p:nvPr>
            <p:ph type="title"/>
          </p:nvPr>
        </p:nvSpPr>
        <p:spPr>
          <a:prstGeom prst="rect">
            <a:avLst/>
          </a:prstGeom>
        </p:spPr>
        <p:txBody>
          <a:bodyPr/>
          <a:lstStyle>
            <a:lvl1pPr defTabSz="543305">
              <a:spcBef>
                <a:spcPts val="2100"/>
              </a:spcBef>
              <a:defRPr sz="4836"/>
            </a:lvl1pPr>
          </a:lstStyle>
          <a:p>
            <a:r>
              <a:t>tHE nATURE OF cc</a:t>
            </a:r>
          </a:p>
        </p:txBody>
      </p:sp>
      <p:sp>
        <p:nvSpPr>
          <p:cNvPr id="142" name="Dictated primarily through:…"/>
          <p:cNvSpPr txBox="1">
            <a:spLocks noGrp="1"/>
          </p:cNvSpPr>
          <p:nvPr>
            <p:ph type="body" sz="half" idx="1"/>
          </p:nvPr>
        </p:nvSpPr>
        <p:spPr>
          <a:prstGeom prst="rect">
            <a:avLst/>
          </a:prstGeom>
        </p:spPr>
        <p:txBody>
          <a:bodyPr/>
          <a:lstStyle/>
          <a:p>
            <a:r>
              <a:rPr dirty="0">
                <a:latin typeface="Iowan Old Style Roman" panose="02040602040506020204" pitchFamily="18" charset="77"/>
              </a:rPr>
              <a:t>Dictated primarily through:</a:t>
            </a:r>
          </a:p>
          <a:p>
            <a:pPr lvl="1"/>
            <a:r>
              <a:rPr dirty="0">
                <a:latin typeface="Iowan Old Style Roman" panose="02040602040506020204" pitchFamily="18" charset="77"/>
              </a:rPr>
              <a:t>An overall global temperature rise</a:t>
            </a:r>
          </a:p>
          <a:p>
            <a:pPr lvl="1"/>
            <a:r>
              <a:rPr dirty="0">
                <a:latin typeface="Iowan Old Style Roman" panose="02040602040506020204" pitchFamily="18" charset="77"/>
              </a:rPr>
              <a:t>Shift in the spatial distribution of precipitation and it’s amount</a:t>
            </a:r>
          </a:p>
          <a:p>
            <a:pPr lvl="1"/>
            <a:r>
              <a:rPr dirty="0">
                <a:latin typeface="Iowan Old Style Roman" panose="02040602040506020204" pitchFamily="18" charset="77"/>
              </a:rPr>
              <a:t>The increase in the intensity and frequency of extreme weather events </a:t>
            </a:r>
            <a:br>
              <a:rPr dirty="0">
                <a:latin typeface="Iowan Old Style Roman" panose="02040602040506020204" pitchFamily="18" charset="77"/>
              </a:rPr>
            </a:br>
            <a:r>
              <a:rPr dirty="0">
                <a:latin typeface="Iowan Old Style Roman" panose="02040602040506020204" pitchFamily="18" charset="77"/>
              </a:rPr>
              <a:t>(</a:t>
            </a:r>
            <a:r>
              <a:rPr dirty="0" err="1">
                <a:latin typeface="Iowan Old Style Roman" panose="02040602040506020204" pitchFamily="18" charset="77"/>
              </a:rPr>
              <a:t>i.e</a:t>
            </a:r>
            <a:r>
              <a:rPr dirty="0">
                <a:latin typeface="Iowan Old Style Roman" panose="02040602040506020204" pitchFamily="18" charset="77"/>
              </a:rPr>
              <a:t> Australian bushfires…… why?)  </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4" name="beautiful-color-environment-1679772.jpg" descr="beautiful-color-environment-1679772.jpg"/>
          <p:cNvPicPr>
            <a:picLocks noGrp="1" noChangeAspect="1"/>
          </p:cNvPicPr>
          <p:nvPr>
            <p:ph type="pic" idx="13"/>
          </p:nvPr>
        </p:nvPicPr>
        <p:blipFill>
          <a:blip r:embed="rId2"/>
          <a:srcRect t="609" b="609"/>
          <a:stretch>
            <a:fillRect/>
          </a:stretch>
        </p:blipFill>
        <p:spPr>
          <a:xfrm>
            <a:off x="0" y="0"/>
            <a:ext cx="6438900" cy="9753600"/>
          </a:xfrm>
          <a:prstGeom prst="rect">
            <a:avLst/>
          </a:prstGeom>
        </p:spPr>
      </p:pic>
      <p:sp>
        <p:nvSpPr>
          <p:cNvPr id="145" name="Line"/>
          <p:cNvSpPr>
            <a:spLocks noGrp="1"/>
          </p:cNvSpPr>
          <p:nvPr>
            <p:ph type="body" idx="14"/>
          </p:nvPr>
        </p:nvSpPr>
        <p:spPr>
          <a:prstGeom prst="line">
            <a:avLst/>
          </a:prstGeom>
        </p:spPr>
        <p:txBody>
          <a:bodyPr/>
          <a:lstStyle/>
          <a:p>
            <a:pPr marL="0" indent="0" defTabSz="457200">
              <a:spcBef>
                <a:spcPts val="0"/>
              </a:spcBef>
              <a:buSzTx/>
              <a:buFontTx/>
              <a:buNone/>
              <a:defRPr sz="1200">
                <a:solidFill>
                  <a:srgbClr val="000000"/>
                </a:solidFill>
                <a:latin typeface="Helvetica"/>
                <a:ea typeface="Helvetica"/>
                <a:cs typeface="Helvetica"/>
                <a:sym typeface="Helvetica"/>
              </a:defRPr>
            </a:pPr>
            <a:endParaRPr/>
          </a:p>
        </p:txBody>
      </p:sp>
      <p:sp>
        <p:nvSpPr>
          <p:cNvPr id="146" name="The nature of CC"/>
          <p:cNvSpPr txBox="1">
            <a:spLocks noGrp="1"/>
          </p:cNvSpPr>
          <p:nvPr>
            <p:ph type="title"/>
          </p:nvPr>
        </p:nvSpPr>
        <p:spPr>
          <a:prstGeom prst="rect">
            <a:avLst/>
          </a:prstGeom>
        </p:spPr>
        <p:txBody>
          <a:bodyPr/>
          <a:lstStyle>
            <a:lvl1pPr defTabSz="543305">
              <a:spcBef>
                <a:spcPts val="2100"/>
              </a:spcBef>
              <a:defRPr sz="4836"/>
            </a:lvl1pPr>
          </a:lstStyle>
          <a:p>
            <a:r>
              <a:t>The nature of CC</a:t>
            </a:r>
          </a:p>
        </p:txBody>
      </p:sp>
      <p:sp>
        <p:nvSpPr>
          <p:cNvPr id="147" name="Dictated secondarily through:…"/>
          <p:cNvSpPr txBox="1">
            <a:spLocks noGrp="1"/>
          </p:cNvSpPr>
          <p:nvPr>
            <p:ph type="body" sz="half" idx="1"/>
          </p:nvPr>
        </p:nvSpPr>
        <p:spPr>
          <a:prstGeom prst="rect">
            <a:avLst/>
          </a:prstGeom>
        </p:spPr>
        <p:txBody>
          <a:bodyPr/>
          <a:lstStyle/>
          <a:p>
            <a:pPr marL="382015" indent="-382015" defTabSz="549148">
              <a:spcBef>
                <a:spcPts val="1600"/>
              </a:spcBef>
              <a:defRPr sz="2632"/>
            </a:pPr>
            <a:r>
              <a:rPr dirty="0">
                <a:latin typeface="Iowan Old Style Roman" panose="02040602040506020204" pitchFamily="18" charset="77"/>
              </a:rPr>
              <a:t>Dictated secondarily through:</a:t>
            </a:r>
          </a:p>
          <a:p>
            <a:pPr marL="1146047" lvl="2" indent="-382015" defTabSz="549148">
              <a:spcBef>
                <a:spcPts val="1600"/>
              </a:spcBef>
              <a:defRPr sz="2632"/>
            </a:pPr>
            <a:r>
              <a:rPr dirty="0">
                <a:latin typeface="Iowan Old Style Roman" panose="02040602040506020204" pitchFamily="18" charset="77"/>
              </a:rPr>
              <a:t>Sea level rise (predicted to rise 30cm by 2020)</a:t>
            </a:r>
          </a:p>
          <a:p>
            <a:pPr marL="1146047" lvl="2" indent="-382015" defTabSz="549148">
              <a:spcBef>
                <a:spcPts val="1600"/>
              </a:spcBef>
              <a:defRPr sz="2632"/>
            </a:pPr>
            <a:r>
              <a:rPr dirty="0">
                <a:latin typeface="Iowan Old Style Roman" panose="02040602040506020204" pitchFamily="18" charset="77"/>
              </a:rPr>
              <a:t>Distribution of vectors and disease (Malaria spreading due to warmer climates).</a:t>
            </a:r>
          </a:p>
          <a:p>
            <a:pPr marL="1146047" lvl="2" indent="-382015" defTabSz="549148">
              <a:spcBef>
                <a:spcPts val="1600"/>
              </a:spcBef>
              <a:defRPr sz="2632"/>
            </a:pPr>
            <a:r>
              <a:rPr dirty="0">
                <a:latin typeface="Iowan Old Style Roman" panose="02040602040506020204" pitchFamily="18" charset="77"/>
              </a:rPr>
              <a:t>Alterations to structure and dynamics of ecosystems </a:t>
            </a:r>
          </a:p>
          <a:p>
            <a:pPr marL="1146047" lvl="2" indent="-382015" defTabSz="549148">
              <a:spcBef>
                <a:spcPts val="1600"/>
              </a:spcBef>
              <a:defRPr sz="2632"/>
            </a:pPr>
            <a:r>
              <a:rPr dirty="0">
                <a:latin typeface="Iowan Old Style Roman" panose="02040602040506020204" pitchFamily="18" charset="77"/>
              </a:rPr>
              <a:t>Alterations to climate interactions</a:t>
            </a:r>
          </a:p>
          <a:p>
            <a:pPr marL="1146047" lvl="2" indent="-382015" defTabSz="549148">
              <a:spcBef>
                <a:spcPts val="1600"/>
              </a:spcBef>
              <a:defRPr sz="2632"/>
            </a:pPr>
            <a:r>
              <a:rPr dirty="0">
                <a:latin typeface="Iowan Old Style Roman" panose="02040602040506020204" pitchFamily="18" charset="77"/>
              </a:rPr>
              <a:t>Impacts of economic activity </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Line"/>
          <p:cNvSpPr>
            <a:spLocks noGrp="1"/>
          </p:cNvSpPr>
          <p:nvPr>
            <p:ph type="body" idx="13"/>
          </p:nvPr>
        </p:nvSpPr>
        <p:spPr>
          <a:prstGeom prst="line">
            <a:avLst/>
          </a:prstGeom>
        </p:spPr>
        <p:txBody>
          <a:bodyPr/>
          <a:lstStyle/>
          <a:p>
            <a:pPr marL="0" indent="0" defTabSz="457200">
              <a:spcBef>
                <a:spcPts val="0"/>
              </a:spcBef>
              <a:buSzTx/>
              <a:buFontTx/>
              <a:buNone/>
              <a:defRPr sz="1200">
                <a:solidFill>
                  <a:srgbClr val="000000"/>
                </a:solidFill>
                <a:latin typeface="Helvetica"/>
                <a:ea typeface="Helvetica"/>
                <a:cs typeface="Helvetica"/>
                <a:sym typeface="Helvetica"/>
              </a:defRPr>
            </a:pPr>
            <a:endParaRPr/>
          </a:p>
        </p:txBody>
      </p:sp>
      <p:sp>
        <p:nvSpPr>
          <p:cNvPr id="150" name="Natural causes of Climate change"/>
          <p:cNvSpPr txBox="1">
            <a:spLocks noGrp="1"/>
          </p:cNvSpPr>
          <p:nvPr>
            <p:ph type="title"/>
          </p:nvPr>
        </p:nvSpPr>
        <p:spPr>
          <a:prstGeom prst="rect">
            <a:avLst/>
          </a:prstGeom>
        </p:spPr>
        <p:txBody>
          <a:bodyPr/>
          <a:lstStyle>
            <a:lvl1pPr defTabSz="543305">
              <a:spcBef>
                <a:spcPts val="2100"/>
              </a:spcBef>
              <a:defRPr sz="4836"/>
            </a:lvl1pPr>
          </a:lstStyle>
          <a:p>
            <a:r>
              <a:t>Natural causes of Climate change</a:t>
            </a:r>
          </a:p>
        </p:txBody>
      </p:sp>
      <p:sp>
        <p:nvSpPr>
          <p:cNvPr id="151" name="Volcanic Activity: Ash deflects insolation away from the Earth’s surface, thus producing a cooling effect. Quieter eruptions produce a heating effect.…"/>
          <p:cNvSpPr txBox="1">
            <a:spLocks noGrp="1"/>
          </p:cNvSpPr>
          <p:nvPr>
            <p:ph type="body" idx="1"/>
          </p:nvPr>
        </p:nvSpPr>
        <p:spPr>
          <a:xfrm>
            <a:off x="571500" y="1803400"/>
            <a:ext cx="11861800" cy="7598646"/>
          </a:xfrm>
          <a:prstGeom prst="rect">
            <a:avLst/>
          </a:prstGeom>
        </p:spPr>
        <p:txBody>
          <a:bodyPr/>
          <a:lstStyle/>
          <a:p>
            <a:pPr marL="451104" indent="-451104" defTabSz="560831">
              <a:spcBef>
                <a:spcPts val="1700"/>
              </a:spcBef>
              <a:defRPr sz="3072"/>
            </a:pPr>
            <a:r>
              <a:rPr b="1" dirty="0">
                <a:latin typeface="Iowan Old Style Roman" panose="02040602040506020204" pitchFamily="18" charset="77"/>
              </a:rPr>
              <a:t>Volcanic Activity: </a:t>
            </a:r>
            <a:r>
              <a:rPr dirty="0">
                <a:latin typeface="Iowan Old Style Roman" panose="02040602040506020204" pitchFamily="18" charset="77"/>
              </a:rPr>
              <a:t>Ash deflects insolation away from the Earth’s surface, thus producing a cooling effect. Quieter eruptions produce a heating effect.</a:t>
            </a:r>
          </a:p>
          <a:p>
            <a:pPr marL="451104" indent="-451104" defTabSz="560831">
              <a:spcBef>
                <a:spcPts val="1700"/>
              </a:spcBef>
              <a:defRPr sz="3072"/>
            </a:pPr>
            <a:r>
              <a:rPr b="1" dirty="0">
                <a:latin typeface="Iowan Old Style Roman" panose="02040602040506020204" pitchFamily="18" charset="77"/>
              </a:rPr>
              <a:t> Albedo: </a:t>
            </a:r>
            <a:r>
              <a:rPr dirty="0">
                <a:latin typeface="Iowan Old Style Roman" panose="02040602040506020204" pitchFamily="18" charset="77"/>
              </a:rPr>
              <a:t>The change in sea ice land cover affects reflectivity between seasons.</a:t>
            </a:r>
          </a:p>
          <a:p>
            <a:pPr marL="451104" indent="-451104" defTabSz="560831">
              <a:spcBef>
                <a:spcPts val="1700"/>
              </a:spcBef>
              <a:defRPr sz="3072"/>
            </a:pPr>
            <a:r>
              <a:rPr b="1" dirty="0">
                <a:latin typeface="Iowan Old Style Roman" panose="02040602040506020204" pitchFamily="18" charset="77"/>
              </a:rPr>
              <a:t> Earth’s axis and orbit</a:t>
            </a:r>
            <a:r>
              <a:rPr dirty="0">
                <a:latin typeface="Iowan Old Style Roman" panose="02040602040506020204" pitchFamily="18" charset="77"/>
              </a:rPr>
              <a:t>: More tilt on the axis produces more intense seasons. The degree of roundness influence winter and summer extremes and the expansion and retraction of ice sheets.</a:t>
            </a:r>
          </a:p>
          <a:p>
            <a:pPr marL="451104" indent="-451104" defTabSz="560831">
              <a:spcBef>
                <a:spcPts val="1700"/>
              </a:spcBef>
              <a:defRPr sz="3072"/>
            </a:pPr>
            <a:r>
              <a:rPr b="1" dirty="0">
                <a:latin typeface="Iowan Old Style Roman" panose="02040602040506020204" pitchFamily="18" charset="77"/>
              </a:rPr>
              <a:t>Biosphere: </a:t>
            </a:r>
            <a:r>
              <a:rPr dirty="0">
                <a:latin typeface="Iowan Old Style Roman" panose="02040602040506020204" pitchFamily="18" charset="77"/>
              </a:rPr>
              <a:t>Ice is replaced by vegetation, with dead organisms emitting </a:t>
            </a:r>
            <a:r>
              <a:rPr baseline="3255" dirty="0">
                <a:latin typeface="Iowan Old Style Roman" panose="02040602040506020204" pitchFamily="18" charset="77"/>
              </a:rPr>
              <a:t>CO</a:t>
            </a:r>
            <a:r>
              <a:rPr baseline="-4882" dirty="0">
                <a:latin typeface="Iowan Old Style Roman" panose="02040602040506020204" pitchFamily="18" charset="77"/>
              </a:rPr>
              <a:t>2</a:t>
            </a:r>
            <a:r>
              <a:rPr baseline="3255" dirty="0">
                <a:latin typeface="Iowan Old Style Roman" panose="02040602040506020204" pitchFamily="18" charset="77"/>
              </a:rPr>
              <a:t>.</a:t>
            </a:r>
          </a:p>
          <a:p>
            <a:pPr marL="451104" indent="-451104" defTabSz="560831">
              <a:spcBef>
                <a:spcPts val="1700"/>
              </a:spcBef>
              <a:defRPr sz="3072"/>
            </a:pPr>
            <a:r>
              <a:rPr b="1" dirty="0">
                <a:latin typeface="Iowan Old Style Roman" panose="02040602040506020204" pitchFamily="18" charset="77"/>
              </a:rPr>
              <a:t>Solar output: </a:t>
            </a:r>
            <a:r>
              <a:rPr dirty="0">
                <a:latin typeface="Iowan Old Style Roman" panose="02040602040506020204" pitchFamily="18" charset="77"/>
              </a:rPr>
              <a:t>Sunspots occur on an 11-year cycle, which has a temporary impact on insolation. </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 name="5ac3ac4125c48d2b008b4867.jpeg" descr="5ac3ac4125c48d2b008b4867.jpeg"/>
          <p:cNvPicPr>
            <a:picLocks noGrp="1" noChangeAspect="1"/>
          </p:cNvPicPr>
          <p:nvPr>
            <p:ph type="pic" idx="13"/>
          </p:nvPr>
        </p:nvPicPr>
        <p:blipFill>
          <a:blip r:embed="rId2"/>
          <a:srcRect l="28004" r="28004"/>
          <a:stretch>
            <a:fillRect/>
          </a:stretch>
        </p:blipFill>
        <p:spPr>
          <a:xfrm>
            <a:off x="0" y="0"/>
            <a:ext cx="6438900" cy="9753600"/>
          </a:xfrm>
          <a:prstGeom prst="rect">
            <a:avLst/>
          </a:prstGeom>
        </p:spPr>
      </p:pic>
      <p:sp>
        <p:nvSpPr>
          <p:cNvPr id="154" name="Line"/>
          <p:cNvSpPr>
            <a:spLocks noGrp="1"/>
          </p:cNvSpPr>
          <p:nvPr>
            <p:ph type="body" idx="14"/>
          </p:nvPr>
        </p:nvSpPr>
        <p:spPr>
          <a:prstGeom prst="line">
            <a:avLst/>
          </a:prstGeom>
        </p:spPr>
        <p:txBody>
          <a:bodyPr/>
          <a:lstStyle/>
          <a:p>
            <a:pPr marL="0" indent="0" defTabSz="457200">
              <a:spcBef>
                <a:spcPts val="0"/>
              </a:spcBef>
              <a:buSzTx/>
              <a:buFontTx/>
              <a:buNone/>
              <a:defRPr sz="1200">
                <a:solidFill>
                  <a:srgbClr val="000000"/>
                </a:solidFill>
                <a:latin typeface="Helvetica"/>
                <a:ea typeface="Helvetica"/>
                <a:cs typeface="Helvetica"/>
                <a:sym typeface="Helvetica"/>
              </a:defRPr>
            </a:pPr>
            <a:endParaRPr/>
          </a:p>
        </p:txBody>
      </p:sp>
      <p:sp>
        <p:nvSpPr>
          <p:cNvPr id="155" name="Volcanoes"/>
          <p:cNvSpPr txBox="1">
            <a:spLocks noGrp="1"/>
          </p:cNvSpPr>
          <p:nvPr>
            <p:ph type="title"/>
          </p:nvPr>
        </p:nvSpPr>
        <p:spPr>
          <a:prstGeom prst="rect">
            <a:avLst/>
          </a:prstGeom>
        </p:spPr>
        <p:txBody>
          <a:bodyPr/>
          <a:lstStyle>
            <a:lvl1pPr defTabSz="543305">
              <a:spcBef>
                <a:spcPts val="2100"/>
              </a:spcBef>
              <a:defRPr sz="4836"/>
            </a:lvl1pPr>
          </a:lstStyle>
          <a:p>
            <a:r>
              <a:t>Volcanoes</a:t>
            </a:r>
          </a:p>
        </p:txBody>
      </p:sp>
      <p:sp>
        <p:nvSpPr>
          <p:cNvPr id="156" name="Explosive eruptions – produce a cooling effect as large amount of fine ash (aerosols) are released and reflect sunlight. (Krakatoa, Santa Maria, El Chichon)…"/>
          <p:cNvSpPr txBox="1">
            <a:spLocks noGrp="1"/>
          </p:cNvSpPr>
          <p:nvPr>
            <p:ph type="body" sz="half" idx="1"/>
          </p:nvPr>
        </p:nvSpPr>
        <p:spPr>
          <a:prstGeom prst="rect">
            <a:avLst/>
          </a:prstGeom>
        </p:spPr>
        <p:txBody>
          <a:bodyPr/>
          <a:lstStyle/>
          <a:p>
            <a:pPr>
              <a:defRPr sz="2900"/>
            </a:pPr>
            <a:r>
              <a:rPr b="1" dirty="0">
                <a:latin typeface="Iowan Old Style Roman" panose="02040602040506020204" pitchFamily="18" charset="77"/>
              </a:rPr>
              <a:t>Explosive</a:t>
            </a:r>
            <a:r>
              <a:rPr dirty="0">
                <a:latin typeface="Iowan Old Style Roman" panose="02040602040506020204" pitchFamily="18" charset="77"/>
              </a:rPr>
              <a:t> </a:t>
            </a:r>
            <a:r>
              <a:rPr b="1" dirty="0">
                <a:latin typeface="Iowan Old Style Roman" panose="02040602040506020204" pitchFamily="18" charset="77"/>
              </a:rPr>
              <a:t>eruptions</a:t>
            </a:r>
            <a:r>
              <a:rPr dirty="0">
                <a:latin typeface="Iowan Old Style Roman" panose="02040602040506020204" pitchFamily="18" charset="77"/>
              </a:rPr>
              <a:t> – produce a cooling effect as large amount of fine ash (aerosols) are released and reflect sunlight. (Krakatoa, Santa Maria, El </a:t>
            </a:r>
            <a:r>
              <a:rPr dirty="0" err="1">
                <a:latin typeface="Iowan Old Style Roman" panose="02040602040506020204" pitchFamily="18" charset="77"/>
              </a:rPr>
              <a:t>Chichon</a:t>
            </a:r>
            <a:r>
              <a:rPr dirty="0">
                <a:latin typeface="Iowan Old Style Roman" panose="02040602040506020204" pitchFamily="18" charset="77"/>
              </a:rPr>
              <a:t>)</a:t>
            </a:r>
          </a:p>
          <a:p>
            <a:pPr>
              <a:defRPr sz="2900"/>
            </a:pPr>
            <a:r>
              <a:rPr b="1" dirty="0">
                <a:latin typeface="Iowan Old Style Roman" panose="02040602040506020204" pitchFamily="18" charset="77"/>
              </a:rPr>
              <a:t>Quite</a:t>
            </a:r>
            <a:r>
              <a:rPr dirty="0">
                <a:latin typeface="Iowan Old Style Roman" panose="02040602040506020204" pitchFamily="18" charset="77"/>
              </a:rPr>
              <a:t> </a:t>
            </a:r>
            <a:r>
              <a:rPr b="1" dirty="0">
                <a:latin typeface="Iowan Old Style Roman" panose="02040602040506020204" pitchFamily="18" charset="77"/>
              </a:rPr>
              <a:t>eruptions</a:t>
            </a:r>
            <a:r>
              <a:rPr dirty="0">
                <a:latin typeface="Iowan Old Style Roman" panose="02040602040506020204" pitchFamily="18" charset="77"/>
              </a:rPr>
              <a:t> – Release large amount of CO2 and increase the Greenhouse Gas Effect. Hence leading to a warming climate.</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8" name="sunmaximum-1280x720.jpg" descr="sunmaximum-1280x720.jpg"/>
          <p:cNvPicPr>
            <a:picLocks noGrp="1" noChangeAspect="1"/>
          </p:cNvPicPr>
          <p:nvPr>
            <p:ph type="pic" idx="13"/>
          </p:nvPr>
        </p:nvPicPr>
        <p:blipFill>
          <a:blip r:embed="rId2"/>
          <a:srcRect l="31433" r="31433"/>
          <a:stretch>
            <a:fillRect/>
          </a:stretch>
        </p:blipFill>
        <p:spPr>
          <a:xfrm>
            <a:off x="0" y="0"/>
            <a:ext cx="6438900" cy="9753600"/>
          </a:xfrm>
          <a:prstGeom prst="rect">
            <a:avLst/>
          </a:prstGeom>
        </p:spPr>
      </p:pic>
      <p:sp>
        <p:nvSpPr>
          <p:cNvPr id="159" name="Line"/>
          <p:cNvSpPr>
            <a:spLocks noGrp="1"/>
          </p:cNvSpPr>
          <p:nvPr>
            <p:ph type="body" idx="14"/>
          </p:nvPr>
        </p:nvSpPr>
        <p:spPr>
          <a:prstGeom prst="line">
            <a:avLst/>
          </a:prstGeom>
        </p:spPr>
        <p:txBody>
          <a:bodyPr/>
          <a:lstStyle/>
          <a:p>
            <a:pPr marL="0" indent="0" defTabSz="457200">
              <a:spcBef>
                <a:spcPts val="0"/>
              </a:spcBef>
              <a:buSzTx/>
              <a:buFontTx/>
              <a:buNone/>
              <a:defRPr sz="1200">
                <a:solidFill>
                  <a:srgbClr val="000000"/>
                </a:solidFill>
                <a:latin typeface="Helvetica"/>
                <a:ea typeface="Helvetica"/>
                <a:cs typeface="Helvetica"/>
                <a:sym typeface="Helvetica"/>
              </a:defRPr>
            </a:pPr>
            <a:endParaRPr/>
          </a:p>
        </p:txBody>
      </p:sp>
      <p:sp>
        <p:nvSpPr>
          <p:cNvPr id="160" name="Solar cycles"/>
          <p:cNvSpPr txBox="1">
            <a:spLocks noGrp="1"/>
          </p:cNvSpPr>
          <p:nvPr>
            <p:ph type="title"/>
          </p:nvPr>
        </p:nvSpPr>
        <p:spPr>
          <a:prstGeom prst="rect">
            <a:avLst/>
          </a:prstGeom>
        </p:spPr>
        <p:txBody>
          <a:bodyPr/>
          <a:lstStyle>
            <a:lvl1pPr defTabSz="543305">
              <a:spcBef>
                <a:spcPts val="2100"/>
              </a:spcBef>
              <a:defRPr sz="4836"/>
            </a:lvl1pPr>
          </a:lstStyle>
          <a:p>
            <a:r>
              <a:t>Solar cycles</a:t>
            </a:r>
          </a:p>
        </p:txBody>
      </p:sp>
      <p:sp>
        <p:nvSpPr>
          <p:cNvPr id="161" name="Tilt – More tilt leads to more severe seasons. This changes between 22-25 degrees every 41,000 years…"/>
          <p:cNvSpPr txBox="1">
            <a:spLocks noGrp="1"/>
          </p:cNvSpPr>
          <p:nvPr>
            <p:ph type="body" sz="half" idx="1"/>
          </p:nvPr>
        </p:nvSpPr>
        <p:spPr>
          <a:xfrm>
            <a:off x="6659875" y="1701800"/>
            <a:ext cx="6123950" cy="7803998"/>
          </a:xfrm>
          <a:prstGeom prst="rect">
            <a:avLst/>
          </a:prstGeom>
        </p:spPr>
        <p:txBody>
          <a:bodyPr/>
          <a:lstStyle/>
          <a:p>
            <a:pPr marL="390143" indent="-390143" defTabSz="560831">
              <a:spcBef>
                <a:spcPts val="1700"/>
              </a:spcBef>
              <a:defRPr sz="2688"/>
            </a:pPr>
            <a:r>
              <a:rPr b="1" dirty="0">
                <a:latin typeface="Iowan Old Style Roman" panose="02040602040506020204" pitchFamily="18" charset="77"/>
              </a:rPr>
              <a:t>Tilt</a:t>
            </a:r>
            <a:r>
              <a:rPr dirty="0">
                <a:latin typeface="Iowan Old Style Roman" panose="02040602040506020204" pitchFamily="18" charset="77"/>
              </a:rPr>
              <a:t> – More tilt leads to more severe seasons. This changes between 22-25 degrees every 41,000 years</a:t>
            </a:r>
          </a:p>
          <a:p>
            <a:pPr marL="390143" indent="-390143" defTabSz="560831">
              <a:spcBef>
                <a:spcPts val="1700"/>
              </a:spcBef>
              <a:defRPr sz="2688"/>
            </a:pPr>
            <a:r>
              <a:rPr dirty="0">
                <a:latin typeface="Iowan Old Style Roman" panose="02040602040506020204" pitchFamily="18" charset="77"/>
              </a:rPr>
              <a:t>Distance from the sun</a:t>
            </a:r>
            <a:r>
              <a:rPr sz="1152" dirty="0">
                <a:latin typeface="Iowan Old Style Roman" panose="02040602040506020204" pitchFamily="18" charset="77"/>
              </a:rPr>
              <a:t>:</a:t>
            </a:r>
          </a:p>
          <a:p>
            <a:pPr marL="780287" lvl="1" indent="-390143" defTabSz="560831">
              <a:spcBef>
                <a:spcPts val="1700"/>
              </a:spcBef>
              <a:defRPr sz="2688"/>
            </a:pPr>
            <a:r>
              <a:rPr dirty="0">
                <a:latin typeface="Iowan Old Style Roman" panose="02040602040506020204" pitchFamily="18" charset="77"/>
              </a:rPr>
              <a:t>Aphelion: When the earth is further away from the sun </a:t>
            </a:r>
          </a:p>
          <a:p>
            <a:pPr marL="780287" lvl="1" indent="-390143" defTabSz="560831">
              <a:spcBef>
                <a:spcPts val="1700"/>
              </a:spcBef>
              <a:defRPr sz="2688"/>
            </a:pPr>
            <a:r>
              <a:rPr dirty="0">
                <a:latin typeface="Iowan Old Style Roman" panose="02040602040506020204" pitchFamily="18" charset="77"/>
              </a:rPr>
              <a:t>Perihelion: When the earth is close to the sun </a:t>
            </a:r>
          </a:p>
          <a:p>
            <a:pPr marL="390143" indent="-390143" defTabSz="560831">
              <a:spcBef>
                <a:spcPts val="1700"/>
              </a:spcBef>
              <a:defRPr sz="2688"/>
            </a:pPr>
            <a:r>
              <a:rPr dirty="0">
                <a:latin typeface="Iowan Old Style Roman" panose="02040602040506020204" pitchFamily="18" charset="77"/>
              </a:rPr>
              <a:t>Solar output</a:t>
            </a:r>
          </a:p>
          <a:p>
            <a:pPr marL="780287" lvl="1" indent="-390143" defTabSz="560831">
              <a:spcBef>
                <a:spcPts val="1700"/>
              </a:spcBef>
              <a:defRPr sz="2688"/>
            </a:pPr>
            <a:r>
              <a:rPr b="1" dirty="0">
                <a:latin typeface="Iowan Old Style Roman" panose="02040602040506020204" pitchFamily="18" charset="77"/>
              </a:rPr>
              <a:t>Sunspot</a:t>
            </a:r>
            <a:r>
              <a:rPr dirty="0">
                <a:latin typeface="Iowan Old Style Roman" panose="02040602040506020204" pitchFamily="18" charset="77"/>
              </a:rPr>
              <a:t> – Region of increased solar activity on the Suns surface.</a:t>
            </a:r>
          </a:p>
          <a:p>
            <a:pPr marL="780287" lvl="1" indent="-390143" defTabSz="560831">
              <a:spcBef>
                <a:spcPts val="1700"/>
              </a:spcBef>
              <a:defRPr sz="2688"/>
            </a:pPr>
            <a:r>
              <a:rPr dirty="0">
                <a:latin typeface="Iowan Old Style Roman" panose="02040602040506020204" pitchFamily="18" charset="77"/>
              </a:rPr>
              <a:t>Increased number of sunspots can affect the temperature on earth.</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Line"/>
          <p:cNvSpPr>
            <a:spLocks noGrp="1"/>
          </p:cNvSpPr>
          <p:nvPr>
            <p:ph type="body" idx="13"/>
          </p:nvPr>
        </p:nvSpPr>
        <p:spPr>
          <a:prstGeom prst="line">
            <a:avLst/>
          </a:prstGeom>
        </p:spPr>
        <p:txBody>
          <a:bodyPr/>
          <a:lstStyle/>
          <a:p>
            <a:pPr marL="0" indent="0" defTabSz="457200">
              <a:spcBef>
                <a:spcPts val="0"/>
              </a:spcBef>
              <a:buSzTx/>
              <a:buFontTx/>
              <a:buNone/>
              <a:defRPr sz="1200">
                <a:solidFill>
                  <a:srgbClr val="000000"/>
                </a:solidFill>
                <a:latin typeface="Helvetica"/>
                <a:ea typeface="Helvetica"/>
                <a:cs typeface="Helvetica"/>
                <a:sym typeface="Helvetica"/>
              </a:defRPr>
            </a:pPr>
            <a:endParaRPr/>
          </a:p>
        </p:txBody>
      </p:sp>
      <p:sp>
        <p:nvSpPr>
          <p:cNvPr id="164" name="Anthropogenic causes of cc"/>
          <p:cNvSpPr txBox="1">
            <a:spLocks noGrp="1"/>
          </p:cNvSpPr>
          <p:nvPr>
            <p:ph type="title"/>
          </p:nvPr>
        </p:nvSpPr>
        <p:spPr>
          <a:prstGeom prst="rect">
            <a:avLst/>
          </a:prstGeom>
        </p:spPr>
        <p:txBody>
          <a:bodyPr/>
          <a:lstStyle>
            <a:lvl1pPr defTabSz="543305">
              <a:spcBef>
                <a:spcPts val="2100"/>
              </a:spcBef>
              <a:defRPr sz="4836"/>
            </a:lvl1pPr>
          </a:lstStyle>
          <a:p>
            <a:r>
              <a:rPr dirty="0"/>
              <a:t>Anthropogenic causes of cc</a:t>
            </a:r>
          </a:p>
        </p:txBody>
      </p:sp>
      <p:sp>
        <p:nvSpPr>
          <p:cNvPr id="165" name="Fossil Fuels: Burning and extraction of dead organisms causes the release of CO2 and CH4, which contributes to the enhanced greenhouse effect."/>
          <p:cNvSpPr txBox="1">
            <a:spLocks noGrp="1"/>
          </p:cNvSpPr>
          <p:nvPr>
            <p:ph type="body" idx="1"/>
          </p:nvPr>
        </p:nvSpPr>
        <p:spPr>
          <a:prstGeom prst="rect">
            <a:avLst/>
          </a:prstGeom>
        </p:spPr>
        <p:txBody>
          <a:bodyPr/>
          <a:lstStyle/>
          <a:p>
            <a:r>
              <a:rPr b="1" dirty="0">
                <a:latin typeface="Iowan Old Style Roman" panose="02040602040506020204" pitchFamily="18" charset="77"/>
              </a:rPr>
              <a:t>Fossil Fuels: </a:t>
            </a:r>
            <a:r>
              <a:rPr dirty="0">
                <a:latin typeface="Iowan Old Style Roman" panose="02040602040506020204" pitchFamily="18" charset="77"/>
              </a:rPr>
              <a:t>Burning and extraction of dead organisms causes the release of CO</a:t>
            </a:r>
            <a:r>
              <a:rPr sz="1066" baseline="-14062" dirty="0">
                <a:latin typeface="Iowan Old Style Roman" panose="02040602040506020204" pitchFamily="18" charset="77"/>
              </a:rPr>
              <a:t>2 </a:t>
            </a:r>
            <a:r>
              <a:rPr dirty="0">
                <a:latin typeface="Iowan Old Style Roman" panose="02040602040506020204" pitchFamily="18" charset="77"/>
              </a:rPr>
              <a:t>and CH</a:t>
            </a:r>
            <a:r>
              <a:rPr sz="1066" baseline="-14062" dirty="0">
                <a:latin typeface="Iowan Old Style Roman" panose="02040602040506020204" pitchFamily="18" charset="77"/>
              </a:rPr>
              <a:t>4</a:t>
            </a:r>
            <a:r>
              <a:rPr dirty="0">
                <a:latin typeface="Iowan Old Style Roman" panose="02040602040506020204" pitchFamily="18" charset="77"/>
              </a:rPr>
              <a:t>, which contributes to the enhanced greenhouse effect. </a:t>
            </a:r>
          </a:p>
          <a:p>
            <a:pPr marL="0" indent="0" defTabSz="457200">
              <a:spcBef>
                <a:spcPts val="0"/>
              </a:spcBef>
              <a:buSzTx/>
              <a:buFontTx/>
              <a:buNone/>
              <a:defRPr sz="1200">
                <a:solidFill>
                  <a:srgbClr val="000000"/>
                </a:solidFill>
                <a:latin typeface="Times"/>
                <a:ea typeface="Times"/>
                <a:cs typeface="Times"/>
                <a:sym typeface="Times"/>
              </a:defRPr>
            </a:pPr>
            <a:endParaRPr dirty="0">
              <a:latin typeface="Iowan Old Style Roman" panose="02040602040506020204" pitchFamily="18" charset="77"/>
            </a:endParaRPr>
          </a:p>
          <a:p>
            <a:pPr marL="0" indent="0" defTabSz="457200">
              <a:spcBef>
                <a:spcPts val="0"/>
              </a:spcBef>
              <a:buSzTx/>
              <a:buFontTx/>
              <a:buNone/>
              <a:defRPr sz="1200">
                <a:solidFill>
                  <a:srgbClr val="000000"/>
                </a:solidFill>
                <a:latin typeface="Times"/>
                <a:ea typeface="Times"/>
                <a:cs typeface="Times"/>
                <a:sym typeface="Times"/>
              </a:defRPr>
            </a:pPr>
            <a:endParaRPr dirty="0">
              <a:latin typeface="Iowan Old Style Roman" panose="02040602040506020204" pitchFamily="18" charset="77"/>
            </a:endParaRPr>
          </a:p>
          <a:p>
            <a:pPr marL="0" indent="0" defTabSz="457200">
              <a:spcBef>
                <a:spcPts val="0"/>
              </a:spcBef>
              <a:buSzTx/>
              <a:buFontTx/>
              <a:buNone/>
              <a:defRPr sz="1200">
                <a:solidFill>
                  <a:srgbClr val="000000"/>
                </a:solidFill>
                <a:latin typeface="Times"/>
                <a:ea typeface="Times"/>
                <a:cs typeface="Times"/>
                <a:sym typeface="Times"/>
              </a:defRPr>
            </a:pPr>
            <a:endParaRPr dirty="0">
              <a:latin typeface="Iowan Old Style Roman" panose="02040602040506020204" pitchFamily="18" charset="77"/>
            </a:endParaRPr>
          </a:p>
          <a:p>
            <a:pPr marL="0" indent="0" defTabSz="457200">
              <a:spcBef>
                <a:spcPts val="0"/>
              </a:spcBef>
              <a:buSzTx/>
              <a:buFontTx/>
              <a:buNone/>
              <a:defRPr sz="1200">
                <a:solidFill>
                  <a:srgbClr val="000000"/>
                </a:solidFill>
                <a:latin typeface="Times"/>
                <a:ea typeface="Times"/>
                <a:cs typeface="Times"/>
                <a:sym typeface="Times"/>
              </a:defRPr>
            </a:pPr>
            <a:endParaRPr dirty="0">
              <a:latin typeface="Iowan Old Style Roman" panose="02040602040506020204" pitchFamily="18" charset="77"/>
            </a:endParaRPr>
          </a:p>
        </p:txBody>
      </p:sp>
      <p:pic>
        <p:nvPicPr>
          <p:cNvPr id="166" name="Screen Shot 2020-01-07 at 12.12.32 pm.png" descr="Screen Shot 2020-01-07 at 12.12.32 pm.png"/>
          <p:cNvPicPr>
            <a:picLocks noChangeAspect="1"/>
          </p:cNvPicPr>
          <p:nvPr/>
        </p:nvPicPr>
        <p:blipFill>
          <a:blip r:embed="rId2"/>
          <a:stretch>
            <a:fillRect/>
          </a:stretch>
        </p:blipFill>
        <p:spPr>
          <a:xfrm>
            <a:off x="384827" y="3666668"/>
            <a:ext cx="7344829" cy="5487189"/>
          </a:xfrm>
          <a:prstGeom prst="rect">
            <a:avLst/>
          </a:prstGeom>
          <a:ln w="12700">
            <a:miter lim="400000"/>
          </a:ln>
        </p:spPr>
      </p:pic>
      <p:sp>
        <p:nvSpPr>
          <p:cNvPr id="167" name="Infrared radiation is unable to escape due to the thickened atmosphere caused by the GHG’s. This then creates a warming effect contributing to global warming."/>
          <p:cNvSpPr txBox="1"/>
          <p:nvPr/>
        </p:nvSpPr>
        <p:spPr>
          <a:xfrm>
            <a:off x="7788915" y="4676007"/>
            <a:ext cx="5085149" cy="268791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i="0"/>
            </a:lvl1pPr>
          </a:lstStyle>
          <a:p>
            <a:r>
              <a:rPr dirty="0">
                <a:latin typeface="Iowan Old Style Roman" panose="02040602040506020204" pitchFamily="18" charset="77"/>
              </a:rPr>
              <a:t>Infrared radiation is unable to escape due to the thickened atmosphere caused by the GHG’s. This then creates a warming effect contributing to global warming.</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Line"/>
          <p:cNvSpPr>
            <a:spLocks noGrp="1"/>
          </p:cNvSpPr>
          <p:nvPr>
            <p:ph type="body" idx="13"/>
          </p:nvPr>
        </p:nvSpPr>
        <p:spPr>
          <a:prstGeom prst="line">
            <a:avLst/>
          </a:prstGeom>
        </p:spPr>
        <p:txBody>
          <a:bodyPr/>
          <a:lstStyle/>
          <a:p>
            <a:pPr marL="0" indent="0" defTabSz="457200">
              <a:spcBef>
                <a:spcPts val="0"/>
              </a:spcBef>
              <a:buSzTx/>
              <a:buFontTx/>
              <a:buNone/>
              <a:defRPr sz="1200">
                <a:solidFill>
                  <a:srgbClr val="000000"/>
                </a:solidFill>
                <a:latin typeface="Helvetica"/>
                <a:ea typeface="Helvetica"/>
                <a:cs typeface="Helvetica"/>
                <a:sym typeface="Helvetica"/>
              </a:defRPr>
            </a:pPr>
            <a:endParaRPr/>
          </a:p>
        </p:txBody>
      </p:sp>
      <p:sp>
        <p:nvSpPr>
          <p:cNvPr id="170" name="Anthropogenic causes of CC"/>
          <p:cNvSpPr txBox="1">
            <a:spLocks noGrp="1"/>
          </p:cNvSpPr>
          <p:nvPr>
            <p:ph type="title"/>
          </p:nvPr>
        </p:nvSpPr>
        <p:spPr>
          <a:prstGeom prst="rect">
            <a:avLst/>
          </a:prstGeom>
        </p:spPr>
        <p:txBody>
          <a:bodyPr/>
          <a:lstStyle>
            <a:lvl1pPr defTabSz="543305">
              <a:spcBef>
                <a:spcPts val="2100"/>
              </a:spcBef>
              <a:defRPr sz="4836"/>
            </a:lvl1pPr>
          </a:lstStyle>
          <a:p>
            <a:r>
              <a:t>Anthropogenic causes of CC</a:t>
            </a:r>
          </a:p>
        </p:txBody>
      </p:sp>
      <p:sp>
        <p:nvSpPr>
          <p:cNvPr id="171" name="Mining: Mixed impact through open-cut release of CO2/CH4 into the atmosphere and pollution of streams and drainage systems. Not as significant however for a mining site to be built, land is cleared and the extraction and processing of coal releases GHG emissions…"/>
          <p:cNvSpPr txBox="1">
            <a:spLocks noGrp="1"/>
          </p:cNvSpPr>
          <p:nvPr>
            <p:ph type="body" idx="1"/>
          </p:nvPr>
        </p:nvSpPr>
        <p:spPr>
          <a:prstGeom prst="rect">
            <a:avLst/>
          </a:prstGeom>
        </p:spPr>
        <p:txBody>
          <a:bodyPr/>
          <a:lstStyle/>
          <a:p>
            <a:pPr marL="465201" indent="-465201" defTabSz="578358">
              <a:spcBef>
                <a:spcPts val="1700"/>
              </a:spcBef>
              <a:defRPr sz="3168"/>
            </a:pPr>
            <a:r>
              <a:rPr b="1" dirty="0">
                <a:latin typeface="Iowan Old Style Roman" panose="02040602040506020204" pitchFamily="18" charset="77"/>
              </a:rPr>
              <a:t>Mining: </a:t>
            </a:r>
            <a:r>
              <a:rPr dirty="0">
                <a:latin typeface="Iowan Old Style Roman" panose="02040602040506020204" pitchFamily="18" charset="77"/>
              </a:rPr>
              <a:t>Mixed impact through open-cut release of CO</a:t>
            </a:r>
            <a:r>
              <a:rPr sz="1056" baseline="-14204" dirty="0">
                <a:latin typeface="Iowan Old Style Roman" panose="02040602040506020204" pitchFamily="18" charset="77"/>
              </a:rPr>
              <a:t>2</a:t>
            </a:r>
            <a:r>
              <a:rPr dirty="0">
                <a:latin typeface="Iowan Old Style Roman" panose="02040602040506020204" pitchFamily="18" charset="77"/>
              </a:rPr>
              <a:t>/CH</a:t>
            </a:r>
            <a:r>
              <a:rPr sz="1056" baseline="-14204" dirty="0">
                <a:latin typeface="Iowan Old Style Roman" panose="02040602040506020204" pitchFamily="18" charset="77"/>
              </a:rPr>
              <a:t>4 </a:t>
            </a:r>
            <a:r>
              <a:rPr dirty="0">
                <a:latin typeface="Iowan Old Style Roman" panose="02040602040506020204" pitchFamily="18" charset="77"/>
              </a:rPr>
              <a:t>into the atmosphere and pollution of streams and drainage systems. Not as significant however for a mining site to be built, land is cleared and the extraction and processing of coal releases GHG emissions </a:t>
            </a:r>
          </a:p>
          <a:p>
            <a:pPr marL="465201" indent="-465201" defTabSz="578358">
              <a:spcBef>
                <a:spcPts val="1700"/>
              </a:spcBef>
              <a:defRPr sz="3168"/>
            </a:pPr>
            <a:r>
              <a:rPr b="1" dirty="0">
                <a:latin typeface="Iowan Old Style Roman" panose="02040602040506020204" pitchFamily="18" charset="77"/>
              </a:rPr>
              <a:t>Cement manufacture: </a:t>
            </a:r>
            <a:r>
              <a:rPr dirty="0">
                <a:latin typeface="Iowan Old Style Roman" panose="02040602040506020204" pitchFamily="18" charset="77"/>
              </a:rPr>
              <a:t>Chemical reaction produces large amounts of CO</a:t>
            </a:r>
            <a:r>
              <a:rPr sz="1056" baseline="-14204" dirty="0">
                <a:latin typeface="Iowan Old Style Roman" panose="02040602040506020204" pitchFamily="18" charset="77"/>
              </a:rPr>
              <a:t>2 </a:t>
            </a:r>
            <a:r>
              <a:rPr dirty="0">
                <a:latin typeface="Iowan Old Style Roman" panose="02040602040506020204" pitchFamily="18" charset="77"/>
              </a:rPr>
              <a:t>as well as the energy required to produce it. Calcium Carbonate (CaCO3) needs to be heated to 1450 degrees, this releases excess CO2</a:t>
            </a:r>
          </a:p>
          <a:p>
            <a:pPr marL="465201" indent="-465201" defTabSz="578358">
              <a:spcBef>
                <a:spcPts val="1700"/>
              </a:spcBef>
              <a:defRPr sz="3168"/>
            </a:pPr>
            <a:r>
              <a:rPr b="1" dirty="0">
                <a:latin typeface="Iowan Old Style Roman" panose="02040602040506020204" pitchFamily="18" charset="77"/>
              </a:rPr>
              <a:t>Smelting: </a:t>
            </a:r>
            <a:r>
              <a:rPr dirty="0">
                <a:latin typeface="Iowan Old Style Roman" panose="02040602040506020204" pitchFamily="18" charset="77"/>
              </a:rPr>
              <a:t>Production of metals requires large amounts heat, coal and electricity. In order to produce 1000kg of steel, 2000kg of CO2 is released</a:t>
            </a:r>
          </a:p>
        </p:txBody>
      </p:sp>
    </p:spTree>
  </p:cSld>
  <p:clrMapOvr>
    <a:masterClrMapping/>
  </p:clrMapOvr>
  <p:transition spd="med"/>
</p:sld>
</file>

<file path=ppt/theme/theme1.xml><?xml version="1.0" encoding="utf-8"?>
<a:theme xmlns:a="http://schemas.openxmlformats.org/drawingml/2006/main" name="New_Template9">
  <a:themeElements>
    <a:clrScheme name="New_Template9">
      <a:dk1>
        <a:srgbClr val="5C5C5C"/>
      </a:dk1>
      <a:lt1>
        <a:srgbClr val="FFFFFF"/>
      </a:lt1>
      <a:dk2>
        <a:srgbClr val="5C5C5C"/>
      </a:dk2>
      <a:lt2>
        <a:srgbClr val="CBCBCB"/>
      </a:lt2>
      <a:accent1>
        <a:srgbClr val="80989C"/>
      </a:accent1>
      <a:accent2>
        <a:srgbClr val="A8AB65"/>
      </a:accent2>
      <a:accent3>
        <a:srgbClr val="CBAC69"/>
      </a:accent3>
      <a:accent4>
        <a:srgbClr val="CF7330"/>
      </a:accent4>
      <a:accent5>
        <a:srgbClr val="B44C34"/>
      </a:accent5>
      <a:accent6>
        <a:srgbClr val="8C869B"/>
      </a:accent6>
      <a:hlink>
        <a:srgbClr val="0000FF"/>
      </a:hlink>
      <a:folHlink>
        <a:srgbClr val="FF00FF"/>
      </a:folHlink>
    </a:clrScheme>
    <a:fontScheme name="New_Template9">
      <a:majorFont>
        <a:latin typeface="DIN Condensed"/>
        <a:ea typeface="DIN Condensed"/>
        <a:cs typeface="DIN Condensed"/>
      </a:majorFont>
      <a:minorFont>
        <a:latin typeface="DIN Condensed"/>
        <a:ea typeface="DIN Condensed"/>
        <a:cs typeface="DIN Condensed"/>
      </a:minorFont>
    </a:fontScheme>
    <a:fmtScheme name="New_Template9">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hueOff val="-522454"/>
            <a:satOff val="1153"/>
            <a:lumOff val="13444"/>
          </a:schemeClr>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DIN Alternate"/>
            <a:ea typeface="DIN Alternate"/>
            <a:cs typeface="DIN Alternate"/>
            <a:sym typeface="DIN Alternat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747676"/>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584200" rtl="0" fontAlgn="auto" latinLnBrk="0" hangingPunct="0">
          <a:lnSpc>
            <a:spcPct val="100000"/>
          </a:lnSpc>
          <a:spcBef>
            <a:spcPts val="1400"/>
          </a:spcBef>
          <a:spcAft>
            <a:spcPts val="0"/>
          </a:spcAft>
          <a:buClrTx/>
          <a:buSzTx/>
          <a:buFontTx/>
          <a:buNone/>
          <a:tabLst/>
          <a:defRPr kumimoji="0" sz="2800" b="0" i="1" u="none" strike="noStrike" cap="none" spc="28" normalizeH="0" baseline="0">
            <a:ln>
              <a:noFill/>
            </a:ln>
            <a:solidFill>
              <a:srgbClr val="5C5C5C"/>
            </a:solidFill>
            <a:effectLst/>
            <a:uFillTx/>
            <a:latin typeface="Iowan Old Style"/>
            <a:ea typeface="Iowan Old Style"/>
            <a:cs typeface="Iowan Old Style"/>
            <a:sym typeface="Iowan Old Styl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New_Template9">
  <a:themeElements>
    <a:clrScheme name="New_Template9">
      <a:dk1>
        <a:srgbClr val="000000"/>
      </a:dk1>
      <a:lt1>
        <a:srgbClr val="FFFFFF"/>
      </a:lt1>
      <a:dk2>
        <a:srgbClr val="5C5C5C"/>
      </a:dk2>
      <a:lt2>
        <a:srgbClr val="CBCBCB"/>
      </a:lt2>
      <a:accent1>
        <a:srgbClr val="80989C"/>
      </a:accent1>
      <a:accent2>
        <a:srgbClr val="A8AB65"/>
      </a:accent2>
      <a:accent3>
        <a:srgbClr val="CBAC69"/>
      </a:accent3>
      <a:accent4>
        <a:srgbClr val="CF7330"/>
      </a:accent4>
      <a:accent5>
        <a:srgbClr val="B44C34"/>
      </a:accent5>
      <a:accent6>
        <a:srgbClr val="8C869B"/>
      </a:accent6>
      <a:hlink>
        <a:srgbClr val="0000FF"/>
      </a:hlink>
      <a:folHlink>
        <a:srgbClr val="FF00FF"/>
      </a:folHlink>
    </a:clrScheme>
    <a:fontScheme name="New_Template9">
      <a:majorFont>
        <a:latin typeface="DIN Condensed"/>
        <a:ea typeface="DIN Condensed"/>
        <a:cs typeface="DIN Condensed"/>
      </a:majorFont>
      <a:minorFont>
        <a:latin typeface="DIN Condensed"/>
        <a:ea typeface="DIN Condensed"/>
        <a:cs typeface="DIN Condensed"/>
      </a:minorFont>
    </a:fontScheme>
    <a:fmtScheme name="New_Template9">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hueOff val="-522454"/>
            <a:satOff val="1153"/>
            <a:lumOff val="13444"/>
          </a:schemeClr>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DIN Alternate"/>
            <a:ea typeface="DIN Alternate"/>
            <a:cs typeface="DIN Alternate"/>
            <a:sym typeface="DIN Alternat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747676"/>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584200" rtl="0" fontAlgn="auto" latinLnBrk="0" hangingPunct="0">
          <a:lnSpc>
            <a:spcPct val="100000"/>
          </a:lnSpc>
          <a:spcBef>
            <a:spcPts val="1400"/>
          </a:spcBef>
          <a:spcAft>
            <a:spcPts val="0"/>
          </a:spcAft>
          <a:buClrTx/>
          <a:buSzTx/>
          <a:buFontTx/>
          <a:buNone/>
          <a:tabLst/>
          <a:defRPr kumimoji="0" sz="2800" b="0" i="1" u="none" strike="noStrike" cap="none" spc="28" normalizeH="0" baseline="0">
            <a:ln>
              <a:noFill/>
            </a:ln>
            <a:solidFill>
              <a:srgbClr val="5C5C5C"/>
            </a:solidFill>
            <a:effectLst/>
            <a:uFillTx/>
            <a:latin typeface="Iowan Old Style"/>
            <a:ea typeface="Iowan Old Style"/>
            <a:cs typeface="Iowan Old Style"/>
            <a:sym typeface="Iowan Old Styl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1085</Words>
  <Application>Microsoft Macintosh PowerPoint</Application>
  <PresentationFormat>Custom</PresentationFormat>
  <Paragraphs>78</Paragraphs>
  <Slides>15</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15</vt:i4>
      </vt:variant>
    </vt:vector>
  </HeadingPairs>
  <TitlesOfParts>
    <vt:vector size="24" baseType="lpstr">
      <vt:lpstr>Baskerville</vt:lpstr>
      <vt:lpstr>DIN Alternate</vt:lpstr>
      <vt:lpstr>DIN Condensed</vt:lpstr>
      <vt:lpstr>Helvetica</vt:lpstr>
      <vt:lpstr>Helvetica Neue</vt:lpstr>
      <vt:lpstr>Iowan Old Style</vt:lpstr>
      <vt:lpstr>Iowan Old Style Roman</vt:lpstr>
      <vt:lpstr>Zapf Dingbats</vt:lpstr>
      <vt:lpstr>New_Template9</vt:lpstr>
      <vt:lpstr>ATAR geography 3.13-3.14</vt:lpstr>
      <vt:lpstr>sYLLABUS POINTS</vt:lpstr>
      <vt:lpstr>tHE nATURE OF cc</vt:lpstr>
      <vt:lpstr>The nature of CC</vt:lpstr>
      <vt:lpstr>Natural causes of Climate change</vt:lpstr>
      <vt:lpstr>Volcanoes</vt:lpstr>
      <vt:lpstr>Solar cycles</vt:lpstr>
      <vt:lpstr>Anthropogenic causes of cc</vt:lpstr>
      <vt:lpstr>Anthropogenic causes of CC</vt:lpstr>
      <vt:lpstr>Anthropogenic Causes of CC</vt:lpstr>
      <vt:lpstr>Anthropogenic causes of cc</vt:lpstr>
      <vt:lpstr>Geological evidence </vt:lpstr>
      <vt:lpstr>Geological evidence</vt:lpstr>
      <vt:lpstr>Geological Evidence</vt:lpstr>
      <vt:lpstr>Recent Human History Evidence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ATAR geography 3.13-3.14</dc:title>
  <cp:lastModifiedBy>Kim Wade-Wear</cp:lastModifiedBy>
  <cp:revision>1</cp:revision>
  <dcterms:modified xsi:type="dcterms:W3CDTF">2020-01-07T04:58:52Z</dcterms:modified>
</cp:coreProperties>
</file>